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 id="214748366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7010400" cy="9296400"/>
  <p:embeddedFontLst>
    <p:embeddedFont>
      <p:font typeface="Calibri" panose="020F0502020204030204" pitchFamily="34" charset="0"/>
      <p:regular r:id="rId15"/>
      <p:bold r:id="rId16"/>
      <p:italic r:id="rId17"/>
      <p:boldItalic r:id="rId18"/>
    </p:embeddedFont>
    <p:embeddedFont>
      <p:font typeface="Tahoma" panose="020B0604030504040204" pitchFamily="34" charset="0"/>
      <p:regular r:id="rId19"/>
      <p:bold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goWBiI/3NMl5H/8rBiv7DF7CFgD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customXml" Target="../customXml/item1.xml"/><Relationship Id="rId3" Type="http://schemas.openxmlformats.org/officeDocument/2006/relationships/slide" Target="slides/slide1.xml"/><Relationship Id="rId21" Type="http://customschemas.google.com/relationships/presentationmetadata" Target="meta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presProps" Target="presProps.xml"/><Relationship Id="rId27"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 Prevalence</c:v>
                </c:pt>
              </c:strCache>
            </c:strRef>
          </c:tx>
          <c:spPr>
            <a:solidFill>
              <a:srgbClr val="C00000"/>
            </a:solidFill>
            <a:ln>
              <a:noFill/>
            </a:ln>
            <a:effectLst/>
          </c:spPr>
          <c:invertIfNegative val="0"/>
          <c:cat>
            <c:strRef>
              <c:f>Sheet1!$A$2:$A$13</c:f>
              <c:strCache>
                <c:ptCount val="12"/>
                <c:pt idx="0">
                  <c:v>West Virginia</c:v>
                </c:pt>
                <c:pt idx="1">
                  <c:v>Kentucky</c:v>
                </c:pt>
                <c:pt idx="2">
                  <c:v>Louisiana</c:v>
                </c:pt>
                <c:pt idx="3">
                  <c:v>Ohio</c:v>
                </c:pt>
                <c:pt idx="4">
                  <c:v>Mississippi</c:v>
                </c:pt>
                <c:pt idx="5">
                  <c:v>Alabama</c:v>
                </c:pt>
                <c:pt idx="6">
                  <c:v>Arkansas</c:v>
                </c:pt>
                <c:pt idx="7">
                  <c:v>Tennessee</c:v>
                </c:pt>
                <c:pt idx="8">
                  <c:v>Missouri</c:v>
                </c:pt>
                <c:pt idx="9">
                  <c:v>Indiana</c:v>
                </c:pt>
                <c:pt idx="10">
                  <c:v>Maryland </c:v>
                </c:pt>
                <c:pt idx="11">
                  <c:v>Utah</c:v>
                </c:pt>
              </c:strCache>
            </c:strRef>
          </c:cat>
          <c:val>
            <c:numRef>
              <c:f>Sheet1!$B$2:$B$13</c:f>
              <c:numCache>
                <c:formatCode>General</c:formatCode>
                <c:ptCount val="12"/>
                <c:pt idx="0">
                  <c:v>23.8</c:v>
                </c:pt>
                <c:pt idx="1">
                  <c:v>23.6</c:v>
                </c:pt>
                <c:pt idx="2">
                  <c:v>21.9</c:v>
                </c:pt>
                <c:pt idx="3">
                  <c:v>20.8</c:v>
                </c:pt>
                <c:pt idx="4">
                  <c:v>20.399999999999999</c:v>
                </c:pt>
                <c:pt idx="5">
                  <c:v>20.2</c:v>
                </c:pt>
                <c:pt idx="6">
                  <c:v>20.2</c:v>
                </c:pt>
                <c:pt idx="7">
                  <c:v>19.899999999999999</c:v>
                </c:pt>
                <c:pt idx="8">
                  <c:v>19.600000000000001</c:v>
                </c:pt>
                <c:pt idx="9">
                  <c:v>19.2</c:v>
                </c:pt>
                <c:pt idx="10">
                  <c:v>10.7</c:v>
                </c:pt>
                <c:pt idx="11">
                  <c:v>9.3000000000000007</c:v>
                </c:pt>
              </c:numCache>
            </c:numRef>
          </c:val>
          <c:extLst>
            <c:ext xmlns:c16="http://schemas.microsoft.com/office/drawing/2014/chart" uri="{C3380CC4-5D6E-409C-BE32-E72D297353CC}">
              <c16:uniqueId val="{00000000-F2F6-41A6-905F-AEDA3B2C95A0}"/>
            </c:ext>
          </c:extLst>
        </c:ser>
        <c:dLbls>
          <c:showLegendKey val="0"/>
          <c:showVal val="0"/>
          <c:showCatName val="0"/>
          <c:showSerName val="0"/>
          <c:showPercent val="0"/>
          <c:showBubbleSize val="0"/>
        </c:dLbls>
        <c:gapWidth val="182"/>
        <c:axId val="1502086255"/>
        <c:axId val="1492815951"/>
      </c:barChart>
      <c:catAx>
        <c:axId val="150208625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92815951"/>
        <c:crosses val="autoZero"/>
        <c:auto val="1"/>
        <c:lblAlgn val="ctr"/>
        <c:lblOffset val="100"/>
        <c:noMultiLvlLbl val="0"/>
      </c:catAx>
      <c:valAx>
        <c:axId val="14928159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02086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148" name="Google Shape;148;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4:notes"/>
          <p:cNvSpPr>
            <a:spLocks noGrp="1" noRot="1" noChangeAspect="1"/>
          </p:cNvSpPr>
          <p:nvPr>
            <p:ph type="sldImg" idx="2"/>
          </p:nvPr>
        </p:nvSpPr>
        <p:spPr>
          <a:xfrm>
            <a:off x="687388" y="1143000"/>
            <a:ext cx="5484812"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4:notes"/>
          <p:cNvSpPr txBox="1">
            <a:spLocks noGrp="1"/>
          </p:cNvSpPr>
          <p:nvPr>
            <p:ph type="body" idx="1"/>
          </p:nvPr>
        </p:nvSpPr>
        <p:spPr>
          <a:xfrm>
            <a:off x="685803" y="4400551"/>
            <a:ext cx="5486400" cy="3600300"/>
          </a:xfrm>
          <a:prstGeom prst="rect">
            <a:avLst/>
          </a:prstGeom>
          <a:noFill/>
          <a:ln>
            <a:noFill/>
          </a:ln>
        </p:spPr>
        <p:txBody>
          <a:bodyPr spcFirstLastPara="1" wrap="square" lIns="92425" tIns="46200" rIns="92425" bIns="46200" anchor="t" anchorCtr="0">
            <a:noAutofit/>
          </a:bodyPr>
          <a:lstStyle/>
          <a:p>
            <a:pPr marL="457200" marR="0" lvl="0" indent="-298450" algn="l" rtl="0">
              <a:lnSpc>
                <a:spcPct val="100000"/>
              </a:lnSpc>
              <a:spcBef>
                <a:spcPts val="0"/>
              </a:spcBef>
              <a:spcAft>
                <a:spcPts val="0"/>
              </a:spcAft>
              <a:buSzPts val="1100"/>
              <a:buChar char="●"/>
            </a:pPr>
            <a:r>
              <a:rPr lang="en-US"/>
              <a:t>We have a special service for Quitline callers who have a mental health or substance use concern</a:t>
            </a:r>
            <a:endParaRPr/>
          </a:p>
          <a:p>
            <a:pPr marL="457200" marR="0" lvl="0" indent="-298450" algn="l" rtl="0">
              <a:lnSpc>
                <a:spcPct val="100000"/>
              </a:lnSpc>
              <a:spcBef>
                <a:spcPts val="0"/>
              </a:spcBef>
              <a:spcAft>
                <a:spcPts val="0"/>
              </a:spcAft>
              <a:buSzPts val="1100"/>
              <a:buChar char="●"/>
            </a:pPr>
            <a:r>
              <a:rPr lang="en-US"/>
              <a:t>This is available to callers 18 years and up</a:t>
            </a:r>
            <a:endParaRPr/>
          </a:p>
          <a:p>
            <a:pPr marL="457200" marR="0" lvl="0" indent="-298450" algn="l" rtl="0">
              <a:lnSpc>
                <a:spcPct val="100000"/>
              </a:lnSpc>
              <a:spcBef>
                <a:spcPts val="0"/>
              </a:spcBef>
              <a:spcAft>
                <a:spcPts val="0"/>
              </a:spcAft>
              <a:buSzPts val="1100"/>
              <a:buChar char="●"/>
            </a:pPr>
            <a:r>
              <a:rPr lang="en-US"/>
              <a:t>This service includes additional phone calls with a Quit Coach, unlimited support by phone, mobile app, and texting, a personal quit plan, and additional weeks of combination NRT</a:t>
            </a:r>
            <a:endParaRPr/>
          </a:p>
          <a:p>
            <a:pPr marL="457200" marR="0" lvl="0" indent="-298450" algn="l" rtl="0">
              <a:lnSpc>
                <a:spcPct val="100000"/>
              </a:lnSpc>
              <a:spcBef>
                <a:spcPts val="0"/>
              </a:spcBef>
              <a:spcAft>
                <a:spcPts val="0"/>
              </a:spcAft>
              <a:buSzPts val="1100"/>
              <a:buChar char="●"/>
            </a:pPr>
            <a:r>
              <a:rPr lang="en-US"/>
              <a:t>A recent evaluation found that Quitline callers enrolled in this service were 50% more likely to have quit tobacco at a 7 month follow up, compared to callers in the standard program</a:t>
            </a:r>
            <a:endParaRPr/>
          </a:p>
          <a:p>
            <a:pPr marL="457200" marR="0" lvl="0" indent="-298450" algn="l" rtl="0">
              <a:lnSpc>
                <a:spcPct val="100000"/>
              </a:lnSpc>
              <a:spcBef>
                <a:spcPts val="0"/>
              </a:spcBef>
              <a:spcAft>
                <a:spcPts val="0"/>
              </a:spcAft>
              <a:buSzPts val="1100"/>
              <a:buChar char="●"/>
            </a:pPr>
            <a:r>
              <a:rPr lang="en-US"/>
              <a:t>Just as importantly, 95% of callers would recommend this program to a friend</a:t>
            </a:r>
            <a:endParaRPr/>
          </a:p>
        </p:txBody>
      </p:sp>
      <p:sp>
        <p:nvSpPr>
          <p:cNvPr id="242" name="Google Shape;242;p14:notes"/>
          <p:cNvSpPr txBox="1">
            <a:spLocks noGrp="1"/>
          </p:cNvSpPr>
          <p:nvPr>
            <p:ph type="sldNum" idx="12"/>
          </p:nvPr>
        </p:nvSpPr>
        <p:spPr>
          <a:xfrm>
            <a:off x="3884614" y="8685215"/>
            <a:ext cx="2971800" cy="458700"/>
          </a:xfrm>
          <a:prstGeom prst="rect">
            <a:avLst/>
          </a:prstGeom>
          <a:noFill/>
          <a:ln>
            <a:noFill/>
          </a:ln>
        </p:spPr>
        <p:txBody>
          <a:bodyPr spcFirstLastPara="1" wrap="square" lIns="92425" tIns="46200" rIns="92425" bIns="462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56: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249" name="Google Shape;249;p5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en-US"/>
              <a:t>The MD Tobacco QL is operated by our vendor RVO, formerly known Optum who we obtain through the competitive bid process.</a:t>
            </a:r>
            <a:endParaRPr/>
          </a:p>
        </p:txBody>
      </p:sp>
      <p:sp>
        <p:nvSpPr>
          <p:cNvPr id="154" name="Google Shape;154;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2" name="Google Shape;162;p7: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163" name="Google Shape;163;p7: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Calibri"/>
                <a:ea typeface="Calibri"/>
                <a:cs typeface="Calibri"/>
                <a:sym typeface="Calibri"/>
              </a:rPr>
              <a:t>3</a:t>
            </a:fld>
            <a:endParaRPr>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en-US"/>
              <a:t>We are only showing the more prominent states because most of the federal sites are puting out the high prevalent states versus those that are less prevalent. But based on survey data from the Behavioral Risk Factor Surveillance System, which is coordinated by the Centers for Disease Control and Prevention for 2023, MD has actually reached number 3, followed by Califronia ranked #2 and Utah #1/ </a:t>
            </a:r>
            <a:endParaRPr/>
          </a:p>
        </p:txBody>
      </p:sp>
      <p:sp>
        <p:nvSpPr>
          <p:cNvPr id="176" name="Google Shape;176;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40: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184" name="Google Shape;184;p14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6" name="Google Shape;196;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en-US"/>
              <a:t>The decrease is still related to COVID, we did implement a COVID question: 2: Because of COVID-19, has your motivation to quit</a:t>
            </a:r>
            <a:endParaRPr/>
          </a:p>
          <a:p>
            <a:pPr marL="0" lvl="0" indent="0" algn="l" rtl="0">
              <a:lnSpc>
                <a:spcPct val="100000"/>
              </a:lnSpc>
              <a:spcBef>
                <a:spcPts val="0"/>
              </a:spcBef>
              <a:spcAft>
                <a:spcPts val="0"/>
              </a:spcAft>
              <a:buSzPts val="1400"/>
              <a:buNone/>
            </a:pPr>
            <a:r>
              <a:rPr lang="en-US"/>
              <a:t>(smoking) (vaping) (using non-combustible tobacco) increased,</a:t>
            </a:r>
            <a:endParaRPr/>
          </a:p>
          <a:p>
            <a:pPr marL="0" lvl="0" indent="0" algn="l" rtl="0">
              <a:lnSpc>
                <a:spcPct val="100000"/>
              </a:lnSpc>
              <a:spcBef>
                <a:spcPts val="0"/>
              </a:spcBef>
              <a:spcAft>
                <a:spcPts val="0"/>
              </a:spcAft>
              <a:buSzPts val="1400"/>
              <a:buNone/>
            </a:pPr>
            <a:r>
              <a:rPr lang="en-US"/>
              <a:t>decreased, or stayed the same? The amount of those who reported increased was 35% versus 55% stayed the same, so it could be due to lack of motivation.</a:t>
            </a:r>
            <a:endParaRPr/>
          </a:p>
        </p:txBody>
      </p:sp>
      <p:sp>
        <p:nvSpPr>
          <p:cNvPr id="197" name="Google Shape;197;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Calibri"/>
                <a:ea typeface="Calibri"/>
                <a:cs typeface="Calibri"/>
                <a:sym typeface="Calibri"/>
              </a:rPr>
              <a:t>6</a:t>
            </a:fld>
            <a:endParaRPr>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 name="Google Shape;210;p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5: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5: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24" name="Google Shape;224;p5: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42:notes"/>
          <p:cNvSpPr>
            <a:spLocks noGrp="1" noRot="1" noChangeAspect="1"/>
          </p:cNvSpPr>
          <p:nvPr>
            <p:ph type="sldImg" idx="2"/>
          </p:nvPr>
        </p:nvSpPr>
        <p:spPr>
          <a:xfrm>
            <a:off x="687388" y="1143000"/>
            <a:ext cx="5484812"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42:notes"/>
          <p:cNvSpPr txBox="1">
            <a:spLocks noGrp="1"/>
          </p:cNvSpPr>
          <p:nvPr>
            <p:ph type="body" idx="1"/>
          </p:nvPr>
        </p:nvSpPr>
        <p:spPr>
          <a:xfrm>
            <a:off x="685803" y="4400551"/>
            <a:ext cx="5486400" cy="3600300"/>
          </a:xfrm>
          <a:prstGeom prst="rect">
            <a:avLst/>
          </a:prstGeom>
          <a:noFill/>
          <a:ln>
            <a:noFill/>
          </a:ln>
        </p:spPr>
        <p:txBody>
          <a:bodyPr spcFirstLastPara="1" wrap="square" lIns="92425" tIns="46200" rIns="92425" bIns="46200" anchor="t" anchorCtr="0">
            <a:noAutofit/>
          </a:bodyPr>
          <a:lstStyle/>
          <a:p>
            <a:pPr marL="457200" marR="0" lvl="0" indent="-298450" algn="l" rtl="0">
              <a:lnSpc>
                <a:spcPct val="100000"/>
              </a:lnSpc>
              <a:spcBef>
                <a:spcPts val="0"/>
              </a:spcBef>
              <a:spcAft>
                <a:spcPts val="0"/>
              </a:spcAft>
              <a:buSzPts val="1100"/>
              <a:buChar char="●"/>
            </a:pPr>
            <a:r>
              <a:rPr lang="en-US"/>
              <a:t>Currently working on adding Pathways to Freedom as an evaluation component is a quit-smoking plan that has worked for many African Americans. And we would like to add this addition as a way to # of PTF video included within Adult AA QL dashboards</a:t>
            </a:r>
            <a:endParaRPr/>
          </a:p>
          <a:p>
            <a:pPr marL="457200" marR="0" lvl="0" indent="-298450" algn="l" rtl="0">
              <a:lnSpc>
                <a:spcPct val="100000"/>
              </a:lnSpc>
              <a:spcBef>
                <a:spcPts val="0"/>
              </a:spcBef>
              <a:spcAft>
                <a:spcPts val="0"/>
              </a:spcAft>
              <a:buSzPts val="1100"/>
              <a:buChar char="●"/>
            </a:pPr>
            <a:r>
              <a:rPr lang="en-US"/>
              <a:t># of PTF video views by AAs from QL dashboard</a:t>
            </a:r>
            <a:endParaRPr/>
          </a:p>
          <a:p>
            <a:pPr marL="457200" marR="0" lvl="0" indent="-298450" algn="l" rtl="0">
              <a:lnSpc>
                <a:spcPct val="100000"/>
              </a:lnSpc>
              <a:spcBef>
                <a:spcPts val="0"/>
              </a:spcBef>
              <a:spcAft>
                <a:spcPts val="0"/>
              </a:spcAft>
              <a:buSzPts val="1100"/>
              <a:buChar char="●"/>
            </a:pPr>
            <a:r>
              <a:rPr lang="en-US"/>
              <a:t># of AAs that viewed video answer quit for 30 days/7 months (need to discuss timeframe of quit and make it consistent with other eval questions).</a:t>
            </a:r>
            <a:endParaRPr/>
          </a:p>
          <a:p>
            <a:pPr marL="457200" marR="0" lvl="0" indent="-298450" algn="l" rtl="0">
              <a:lnSpc>
                <a:spcPct val="100000"/>
              </a:lnSpc>
              <a:spcBef>
                <a:spcPts val="0"/>
              </a:spcBef>
              <a:spcAft>
                <a:spcPts val="0"/>
              </a:spcAft>
              <a:buSzPts val="1100"/>
              <a:buChar char="●"/>
            </a:pPr>
            <a:r>
              <a:rPr lang="en-US"/>
              <a:t># of AAs that reported menthol use, viewed the video and were able to successfully quit and remain quit after 30 days/7 months or X number of days (remain consistent w/others)</a:t>
            </a:r>
            <a:endParaRPr/>
          </a:p>
          <a:p>
            <a:pPr marL="457200" marR="0" lvl="0" indent="-298450" algn="l" rtl="0">
              <a:lnSpc>
                <a:spcPct val="100000"/>
              </a:lnSpc>
              <a:spcBef>
                <a:spcPts val="0"/>
              </a:spcBef>
              <a:spcAft>
                <a:spcPts val="0"/>
              </a:spcAft>
              <a:buSzPts val="1100"/>
              <a:buChar char="●"/>
            </a:pPr>
            <a:r>
              <a:rPr lang="en-US"/>
              <a:t># of AA participants that viewed the video and reduced the # of cigarettes they smoked per day even if they did not quit (see pg. 19).</a:t>
            </a:r>
            <a:endParaRPr/>
          </a:p>
          <a:p>
            <a:pPr marL="457200" marR="0" lvl="0" indent="-298450" algn="l" rtl="0">
              <a:lnSpc>
                <a:spcPct val="100000"/>
              </a:lnSpc>
              <a:spcBef>
                <a:spcPts val="0"/>
              </a:spcBef>
              <a:spcAft>
                <a:spcPts val="0"/>
              </a:spcAft>
              <a:buSzPts val="1100"/>
              <a:buChar char="●"/>
            </a:pPr>
            <a:r>
              <a:rPr lang="en-US"/>
              <a:t>Reduction of smoking frequency</a:t>
            </a:r>
            <a:endParaRPr/>
          </a:p>
          <a:p>
            <a:pPr marL="457200" marR="0" lvl="0" indent="-298450" algn="l" rtl="0">
              <a:lnSpc>
                <a:spcPct val="100000"/>
              </a:lnSpc>
              <a:spcBef>
                <a:spcPts val="0"/>
              </a:spcBef>
              <a:spcAft>
                <a:spcPts val="0"/>
              </a:spcAft>
              <a:buSzPts val="1100"/>
              <a:buChar char="●"/>
            </a:pPr>
            <a:r>
              <a:rPr lang="en-US"/>
              <a:t>Reduction use</a:t>
            </a:r>
            <a:endParaRPr/>
          </a:p>
          <a:p>
            <a:pPr marL="457200" marR="0" lvl="0" indent="-298450" algn="l" rtl="0">
              <a:lnSpc>
                <a:spcPct val="100000"/>
              </a:lnSpc>
              <a:spcBef>
                <a:spcPts val="0"/>
              </a:spcBef>
              <a:spcAft>
                <a:spcPts val="0"/>
              </a:spcAft>
              <a:buSzPts val="1100"/>
              <a:buChar char="●"/>
            </a:pPr>
            <a:r>
              <a:rPr lang="en-US"/>
              <a:t>Reduction of dependence level </a:t>
            </a:r>
            <a:endParaRPr/>
          </a:p>
          <a:p>
            <a:pPr marL="457200" marR="0" lvl="0" indent="0" algn="l" rtl="0">
              <a:lnSpc>
                <a:spcPct val="100000"/>
              </a:lnSpc>
              <a:spcBef>
                <a:spcPts val="0"/>
              </a:spcBef>
              <a:spcAft>
                <a:spcPts val="0"/>
              </a:spcAft>
              <a:buNone/>
            </a:pPr>
            <a:endParaRPr/>
          </a:p>
        </p:txBody>
      </p:sp>
      <p:sp>
        <p:nvSpPr>
          <p:cNvPr id="233" name="Google Shape;233;p142:notes"/>
          <p:cNvSpPr txBox="1">
            <a:spLocks noGrp="1"/>
          </p:cNvSpPr>
          <p:nvPr>
            <p:ph type="sldNum" idx="12"/>
          </p:nvPr>
        </p:nvSpPr>
        <p:spPr>
          <a:xfrm>
            <a:off x="3884614" y="8685215"/>
            <a:ext cx="2971800" cy="458700"/>
          </a:xfrm>
          <a:prstGeom prst="rect">
            <a:avLst/>
          </a:prstGeom>
          <a:noFill/>
          <a:ln>
            <a:noFill/>
          </a:ln>
        </p:spPr>
        <p:txBody>
          <a:bodyPr spcFirstLastPara="1" wrap="square" lIns="92425" tIns="46200" rIns="92425" bIns="462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14"/>
        <p:cNvGrpSpPr/>
        <p:nvPr/>
      </p:nvGrpSpPr>
      <p:grpSpPr>
        <a:xfrm>
          <a:off x="0" y="0"/>
          <a:ext cx="0" cy="0"/>
          <a:chOff x="0" y="0"/>
          <a:chExt cx="0" cy="0"/>
        </a:xfrm>
      </p:grpSpPr>
      <p:sp>
        <p:nvSpPr>
          <p:cNvPr id="15" name="Google Shape;15;p58"/>
          <p:cNvSpPr txBox="1">
            <a:spLocks noGrp="1"/>
          </p:cNvSpPr>
          <p:nvPr>
            <p:ph type="ctrTitle"/>
          </p:nvPr>
        </p:nvSpPr>
        <p:spPr>
          <a:xfrm>
            <a:off x="914400" y="2482523"/>
            <a:ext cx="10363200" cy="15266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600"/>
              <a:buFont typeface="Calibri"/>
              <a:buNone/>
              <a:defRPr sz="36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58"/>
          <p:cNvSpPr txBox="1">
            <a:spLocks noGrp="1"/>
          </p:cNvSpPr>
          <p:nvPr>
            <p:ph type="subTitle" idx="1"/>
          </p:nvPr>
        </p:nvSpPr>
        <p:spPr>
          <a:xfrm>
            <a:off x="914400" y="4375479"/>
            <a:ext cx="10363200" cy="43732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000"/>
              <a:buNone/>
              <a:defRPr sz="20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58"/>
          <p:cNvSpPr txBox="1">
            <a:spLocks noGrp="1"/>
          </p:cNvSpPr>
          <p:nvPr>
            <p:ph type="body" idx="2"/>
          </p:nvPr>
        </p:nvSpPr>
        <p:spPr>
          <a:xfrm>
            <a:off x="914403" y="4969298"/>
            <a:ext cx="10363199" cy="40009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C40E3E"/>
              </a:buClr>
              <a:buSzPts val="1800"/>
              <a:buNone/>
              <a:defRPr sz="1800">
                <a:solidFill>
                  <a:srgbClr val="C40E3E"/>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 name="Google Shape;18;p58"/>
          <p:cNvPicPr preferRelativeResize="0"/>
          <p:nvPr/>
        </p:nvPicPr>
        <p:blipFill rotWithShape="1">
          <a:blip r:embed="rId2">
            <a:alphaModFix/>
          </a:blip>
          <a:srcRect/>
          <a:stretch/>
        </p:blipFill>
        <p:spPr>
          <a:xfrm>
            <a:off x="5275439" y="1961016"/>
            <a:ext cx="1639493" cy="992976"/>
          </a:xfrm>
          <a:prstGeom prst="rect">
            <a:avLst/>
          </a:prstGeom>
          <a:noFill/>
          <a:ln>
            <a:noFill/>
          </a:ln>
        </p:spPr>
      </p:pic>
      <p:pic>
        <p:nvPicPr>
          <p:cNvPr id="19" name="Google Shape;19;p58"/>
          <p:cNvPicPr preferRelativeResize="0"/>
          <p:nvPr/>
        </p:nvPicPr>
        <p:blipFill rotWithShape="1">
          <a:blip r:embed="rId3">
            <a:alphaModFix/>
          </a:blip>
          <a:srcRect/>
          <a:stretch/>
        </p:blipFill>
        <p:spPr>
          <a:xfrm>
            <a:off x="-816" y="0"/>
            <a:ext cx="12192815" cy="1869440"/>
          </a:xfrm>
          <a:prstGeom prst="rect">
            <a:avLst/>
          </a:prstGeom>
          <a:noFill/>
          <a:ln>
            <a:noFill/>
          </a:ln>
        </p:spPr>
      </p:pic>
      <p:pic>
        <p:nvPicPr>
          <p:cNvPr id="20" name="Google Shape;20;p58"/>
          <p:cNvPicPr preferRelativeResize="0"/>
          <p:nvPr/>
        </p:nvPicPr>
        <p:blipFill rotWithShape="1">
          <a:blip r:embed="rId4">
            <a:alphaModFix/>
          </a:blip>
          <a:srcRect/>
          <a:stretch/>
        </p:blipFill>
        <p:spPr>
          <a:xfrm>
            <a:off x="-816" y="5628640"/>
            <a:ext cx="12192000" cy="122936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sp>
        <p:nvSpPr>
          <p:cNvPr id="69" name="Google Shape;69;p8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4"/>
          <p:cNvSpPr>
            <a:spLocks noGrp="1"/>
          </p:cNvSpPr>
          <p:nvPr>
            <p:ph type="pic" idx="2"/>
          </p:nvPr>
        </p:nvSpPr>
        <p:spPr>
          <a:xfrm>
            <a:off x="5183188" y="987425"/>
            <a:ext cx="6172200" cy="4873625"/>
          </a:xfrm>
          <a:prstGeom prst="rect">
            <a:avLst/>
          </a:prstGeom>
          <a:noFill/>
          <a:ln>
            <a:noFill/>
          </a:ln>
        </p:spPr>
      </p:sp>
      <p:sp>
        <p:nvSpPr>
          <p:cNvPr id="71" name="Google Shape;71;p8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2" name="Google Shape;72;p8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3" name="Google Shape;73;p84"/>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85"/>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8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85"/>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8" name="Google Shape;78;p85"/>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9"/>
        <p:cNvGrpSpPr/>
        <p:nvPr/>
      </p:nvGrpSpPr>
      <p:grpSpPr>
        <a:xfrm>
          <a:off x="0" y="0"/>
          <a:ext cx="0" cy="0"/>
          <a:chOff x="0" y="0"/>
          <a:chExt cx="0" cy="0"/>
        </a:xfrm>
      </p:grpSpPr>
      <p:sp>
        <p:nvSpPr>
          <p:cNvPr id="80" name="Google Shape;80;p8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8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86"/>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83" name="Google Shape;83;p86"/>
          <p:cNvCxnSpPr/>
          <p:nvPr/>
        </p:nvCxnSpPr>
        <p:spPr>
          <a:xfrm>
            <a:off x="9263518" y="365125"/>
            <a:ext cx="0" cy="5246535"/>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8"/>
        <p:cNvGrpSpPr/>
        <p:nvPr/>
      </p:nvGrpSpPr>
      <p:grpSpPr>
        <a:xfrm>
          <a:off x="0" y="0"/>
          <a:ext cx="0" cy="0"/>
          <a:chOff x="0" y="0"/>
          <a:chExt cx="0" cy="0"/>
        </a:xfrm>
      </p:grpSpPr>
      <p:sp>
        <p:nvSpPr>
          <p:cNvPr id="89" name="Google Shape;89;p158"/>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0" name="Google Shape;90;p158"/>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91"/>
        <p:cNvGrpSpPr/>
        <p:nvPr/>
      </p:nvGrpSpPr>
      <p:grpSpPr>
        <a:xfrm>
          <a:off x="0" y="0"/>
          <a:ext cx="0" cy="0"/>
          <a:chOff x="0" y="0"/>
          <a:chExt cx="0" cy="0"/>
        </a:xfrm>
      </p:grpSpPr>
      <p:sp>
        <p:nvSpPr>
          <p:cNvPr id="92" name="Google Shape;92;p157"/>
          <p:cNvSpPr txBox="1">
            <a:spLocks noGrp="1"/>
          </p:cNvSpPr>
          <p:nvPr>
            <p:ph type="title"/>
          </p:nvPr>
        </p:nvSpPr>
        <p:spPr>
          <a:xfrm>
            <a:off x="838200" y="596349"/>
            <a:ext cx="10515600" cy="9948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sz="4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3" name="Google Shape;93;p157"/>
          <p:cNvSpPr txBox="1">
            <a:spLocks noGrp="1"/>
          </p:cNvSpPr>
          <p:nvPr>
            <p:ph type="body" idx="1"/>
          </p:nvPr>
        </p:nvSpPr>
        <p:spPr>
          <a:xfrm>
            <a:off x="1282148" y="1825625"/>
            <a:ext cx="10071600" cy="4351200"/>
          </a:xfrm>
          <a:prstGeom prst="rect">
            <a:avLst/>
          </a:prstGeom>
          <a:noFill/>
          <a:ln>
            <a:noFill/>
          </a:ln>
        </p:spPr>
        <p:txBody>
          <a:bodyPr spcFirstLastPara="1" wrap="square" lIns="68575" tIns="34275" rIns="68575" bIns="34275" anchor="t" anchorCtr="0">
            <a:normAutofit/>
          </a:bodyPr>
          <a:lstStyle>
            <a:lvl1pPr marL="457200" lvl="0" indent="-361950" algn="l">
              <a:lnSpc>
                <a:spcPct val="90000"/>
              </a:lnSpc>
              <a:spcBef>
                <a:spcPts val="1067"/>
              </a:spcBef>
              <a:spcAft>
                <a:spcPts val="0"/>
              </a:spcAft>
              <a:buSzPts val="2100"/>
              <a:buChar char="●"/>
              <a:defRPr sz="2800">
                <a:solidFill>
                  <a:srgbClr val="262626"/>
                </a:solidFill>
              </a:defRPr>
            </a:lvl1pPr>
            <a:lvl2pPr marL="914400" lvl="1" indent="-342900" algn="l">
              <a:lnSpc>
                <a:spcPct val="90000"/>
              </a:lnSpc>
              <a:spcBef>
                <a:spcPts val="533"/>
              </a:spcBef>
              <a:spcAft>
                <a:spcPts val="0"/>
              </a:spcAft>
              <a:buSzPts val="1800"/>
              <a:buChar char="○"/>
              <a:defRPr sz="2400">
                <a:solidFill>
                  <a:srgbClr val="262626"/>
                </a:solidFill>
              </a:defRPr>
            </a:lvl2pPr>
            <a:lvl3pPr marL="1371600" lvl="2" indent="-323850" algn="l">
              <a:lnSpc>
                <a:spcPct val="90000"/>
              </a:lnSpc>
              <a:spcBef>
                <a:spcPts val="533"/>
              </a:spcBef>
              <a:spcAft>
                <a:spcPts val="0"/>
              </a:spcAft>
              <a:buSzPts val="1500"/>
              <a:buChar char="■"/>
              <a:defRPr sz="2400">
                <a:solidFill>
                  <a:srgbClr val="262626"/>
                </a:solidFill>
              </a:defRPr>
            </a:lvl3pPr>
            <a:lvl4pPr marL="1828800" lvl="3" indent="-317500" algn="l">
              <a:lnSpc>
                <a:spcPct val="90000"/>
              </a:lnSpc>
              <a:spcBef>
                <a:spcPts val="533"/>
              </a:spcBef>
              <a:spcAft>
                <a:spcPts val="0"/>
              </a:spcAft>
              <a:buSzPts val="1400"/>
              <a:buChar char="●"/>
              <a:defRPr sz="2400">
                <a:solidFill>
                  <a:srgbClr val="262626"/>
                </a:solidFill>
              </a:defRPr>
            </a:lvl4pPr>
            <a:lvl5pPr marL="2286000" lvl="4" indent="-317500" algn="l">
              <a:lnSpc>
                <a:spcPct val="90000"/>
              </a:lnSpc>
              <a:spcBef>
                <a:spcPts val="533"/>
              </a:spcBef>
              <a:spcAft>
                <a:spcPts val="0"/>
              </a:spcAft>
              <a:buSzPts val="1400"/>
              <a:buChar char="○"/>
              <a:defRPr sz="2400">
                <a:solidFill>
                  <a:srgbClr val="262626"/>
                </a:solidFill>
              </a:defRPr>
            </a:lvl5pPr>
            <a:lvl6pPr marL="2743200" lvl="5" indent="-317500" algn="l">
              <a:lnSpc>
                <a:spcPct val="90000"/>
              </a:lnSpc>
              <a:spcBef>
                <a:spcPts val="533"/>
              </a:spcBef>
              <a:spcAft>
                <a:spcPts val="0"/>
              </a:spcAft>
              <a:buSzPts val="1400"/>
              <a:buChar char="■"/>
              <a:defRPr/>
            </a:lvl6pPr>
            <a:lvl7pPr marL="3200400" lvl="6" indent="-317500" algn="l">
              <a:lnSpc>
                <a:spcPct val="90000"/>
              </a:lnSpc>
              <a:spcBef>
                <a:spcPts val="533"/>
              </a:spcBef>
              <a:spcAft>
                <a:spcPts val="0"/>
              </a:spcAft>
              <a:buSzPts val="1400"/>
              <a:buChar char="●"/>
              <a:defRPr/>
            </a:lvl7pPr>
            <a:lvl8pPr marL="3657600" lvl="7" indent="-317500" algn="l">
              <a:lnSpc>
                <a:spcPct val="90000"/>
              </a:lnSpc>
              <a:spcBef>
                <a:spcPts val="533"/>
              </a:spcBef>
              <a:spcAft>
                <a:spcPts val="0"/>
              </a:spcAft>
              <a:buSzPts val="1400"/>
              <a:buChar char="○"/>
              <a:defRPr/>
            </a:lvl8pPr>
            <a:lvl9pPr marL="4114800" lvl="8" indent="-317500" algn="l">
              <a:lnSpc>
                <a:spcPct val="90000"/>
              </a:lnSpc>
              <a:spcBef>
                <a:spcPts val="533"/>
              </a:spcBef>
              <a:spcAft>
                <a:spcPts val="0"/>
              </a:spcAft>
              <a:buSzPts val="1400"/>
              <a:buChar char="■"/>
              <a:defRPr/>
            </a:lvl9pPr>
          </a:lstStyle>
          <a:p>
            <a:endParaRPr/>
          </a:p>
        </p:txBody>
      </p:sp>
      <p:sp>
        <p:nvSpPr>
          <p:cNvPr id="94" name="Google Shape;94;p157"/>
          <p:cNvSpPr txBox="1">
            <a:spLocks noGrp="1"/>
          </p:cNvSpPr>
          <p:nvPr>
            <p:ph type="sldNum" idx="12"/>
          </p:nvPr>
        </p:nvSpPr>
        <p:spPr>
          <a:xfrm>
            <a:off x="537185" y="6253165"/>
            <a:ext cx="543200" cy="365200"/>
          </a:xfrm>
          <a:prstGeom prst="rect">
            <a:avLst/>
          </a:prstGeom>
          <a:noFill/>
          <a:ln>
            <a:noFill/>
          </a:ln>
        </p:spPr>
        <p:txBody>
          <a:bodyPr spcFirstLastPara="1" wrap="square" lIns="68575" tIns="34275" rIns="68575" bIns="34275" anchor="ctr" anchorCtr="0">
            <a:noAutofit/>
          </a:bodyPr>
          <a:lstStyle>
            <a:lvl1pPr marL="0" marR="0" lvl="0"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100"/>
              <a:buFont typeface="Arial"/>
              <a:buNone/>
              <a:defRPr sz="1867"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95" name="Google Shape;95;p157"/>
          <p:cNvSpPr txBox="1">
            <a:spLocks noGrp="1"/>
          </p:cNvSpPr>
          <p:nvPr>
            <p:ph type="body" idx="2"/>
          </p:nvPr>
        </p:nvSpPr>
        <p:spPr>
          <a:xfrm>
            <a:off x="884583" y="362021"/>
            <a:ext cx="10469200" cy="3440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1067"/>
              </a:spcBef>
              <a:spcAft>
                <a:spcPts val="0"/>
              </a:spcAft>
              <a:buSzPts val="2100"/>
              <a:buNone/>
              <a:defRPr sz="2267" i="1">
                <a:solidFill>
                  <a:srgbClr val="7F7F7F"/>
                </a:solidFill>
                <a:latin typeface="Calibri"/>
                <a:ea typeface="Calibri"/>
                <a:cs typeface="Calibri"/>
                <a:sym typeface="Calibri"/>
              </a:defRPr>
            </a:lvl1pPr>
            <a:lvl2pPr marL="914400" lvl="1" indent="-342900" algn="l">
              <a:lnSpc>
                <a:spcPct val="90000"/>
              </a:lnSpc>
              <a:spcBef>
                <a:spcPts val="533"/>
              </a:spcBef>
              <a:spcAft>
                <a:spcPts val="0"/>
              </a:spcAft>
              <a:buSzPts val="1800"/>
              <a:buChar char="○"/>
              <a:defRPr/>
            </a:lvl2pPr>
            <a:lvl3pPr marL="1371600" lvl="2" indent="-323850" algn="l">
              <a:lnSpc>
                <a:spcPct val="90000"/>
              </a:lnSpc>
              <a:spcBef>
                <a:spcPts val="533"/>
              </a:spcBef>
              <a:spcAft>
                <a:spcPts val="0"/>
              </a:spcAft>
              <a:buSzPts val="1500"/>
              <a:buChar char="■"/>
              <a:defRPr/>
            </a:lvl3pPr>
            <a:lvl4pPr marL="1828800" lvl="3" indent="-317500" algn="l">
              <a:lnSpc>
                <a:spcPct val="90000"/>
              </a:lnSpc>
              <a:spcBef>
                <a:spcPts val="533"/>
              </a:spcBef>
              <a:spcAft>
                <a:spcPts val="0"/>
              </a:spcAft>
              <a:buSzPts val="1400"/>
              <a:buChar char="●"/>
              <a:defRPr/>
            </a:lvl4pPr>
            <a:lvl5pPr marL="2286000" lvl="4" indent="-317500" algn="l">
              <a:lnSpc>
                <a:spcPct val="90000"/>
              </a:lnSpc>
              <a:spcBef>
                <a:spcPts val="533"/>
              </a:spcBef>
              <a:spcAft>
                <a:spcPts val="0"/>
              </a:spcAft>
              <a:buSzPts val="1400"/>
              <a:buChar char="○"/>
              <a:defRPr/>
            </a:lvl5pPr>
            <a:lvl6pPr marL="2743200" lvl="5" indent="-317500" algn="l">
              <a:lnSpc>
                <a:spcPct val="90000"/>
              </a:lnSpc>
              <a:spcBef>
                <a:spcPts val="533"/>
              </a:spcBef>
              <a:spcAft>
                <a:spcPts val="0"/>
              </a:spcAft>
              <a:buSzPts val="1400"/>
              <a:buChar char="■"/>
              <a:defRPr/>
            </a:lvl6pPr>
            <a:lvl7pPr marL="3200400" lvl="6" indent="-317500" algn="l">
              <a:lnSpc>
                <a:spcPct val="90000"/>
              </a:lnSpc>
              <a:spcBef>
                <a:spcPts val="533"/>
              </a:spcBef>
              <a:spcAft>
                <a:spcPts val="0"/>
              </a:spcAft>
              <a:buSzPts val="1400"/>
              <a:buChar char="●"/>
              <a:defRPr/>
            </a:lvl7pPr>
            <a:lvl8pPr marL="3657600" lvl="7" indent="-317500" algn="l">
              <a:lnSpc>
                <a:spcPct val="90000"/>
              </a:lnSpc>
              <a:spcBef>
                <a:spcPts val="533"/>
              </a:spcBef>
              <a:spcAft>
                <a:spcPts val="0"/>
              </a:spcAft>
              <a:buSzPts val="1400"/>
              <a:buChar char="○"/>
              <a:defRPr/>
            </a:lvl8pPr>
            <a:lvl9pPr marL="4114800" lvl="8" indent="-317500" algn="l">
              <a:lnSpc>
                <a:spcPct val="90000"/>
              </a:lnSpc>
              <a:spcBef>
                <a:spcPts val="533"/>
              </a:spcBef>
              <a:spcAft>
                <a:spcPts val="0"/>
              </a:spcAft>
              <a:buSzPts val="1400"/>
              <a:buChar char="■"/>
              <a:defRPr/>
            </a:lvl9pPr>
          </a:lstStyle>
          <a:p>
            <a:endParaRPr/>
          </a:p>
        </p:txBody>
      </p:sp>
      <p:cxnSp>
        <p:nvCxnSpPr>
          <p:cNvPr id="96" name="Google Shape;96;p157"/>
          <p:cNvCxnSpPr/>
          <p:nvPr/>
        </p:nvCxnSpPr>
        <p:spPr>
          <a:xfrm>
            <a:off x="983837" y="1469337"/>
            <a:ext cx="112084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97"/>
        <p:cNvGrpSpPr/>
        <p:nvPr/>
      </p:nvGrpSpPr>
      <p:grpSpPr>
        <a:xfrm>
          <a:off x="0" y="0"/>
          <a:ext cx="0" cy="0"/>
          <a:chOff x="0" y="0"/>
          <a:chExt cx="0" cy="0"/>
        </a:xfrm>
      </p:grpSpPr>
      <p:pic>
        <p:nvPicPr>
          <p:cNvPr id="98" name="Google Shape;98;p162"/>
          <p:cNvPicPr preferRelativeResize="0"/>
          <p:nvPr/>
        </p:nvPicPr>
        <p:blipFill rotWithShape="1">
          <a:blip r:embed="rId2">
            <a:alphaModFix/>
          </a:blip>
          <a:srcRect l="2169" r="1406"/>
          <a:stretch/>
        </p:blipFill>
        <p:spPr>
          <a:xfrm>
            <a:off x="0" y="-314074"/>
            <a:ext cx="12192000" cy="7486151"/>
          </a:xfrm>
          <a:prstGeom prst="rect">
            <a:avLst/>
          </a:prstGeom>
          <a:noFill/>
          <a:ln>
            <a:noFill/>
          </a:ln>
        </p:spPr>
      </p:pic>
      <p:sp>
        <p:nvSpPr>
          <p:cNvPr id="99" name="Google Shape;99;p162"/>
          <p:cNvSpPr/>
          <p:nvPr/>
        </p:nvSpPr>
        <p:spPr>
          <a:xfrm>
            <a:off x="0" y="1705295"/>
            <a:ext cx="12192000" cy="4268800"/>
          </a:xfrm>
          <a:prstGeom prst="rect">
            <a:avLst/>
          </a:prstGeom>
          <a:solidFill>
            <a:schemeClr val="lt1">
              <a:alpha val="7098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Calibri"/>
              <a:ea typeface="Calibri"/>
              <a:cs typeface="Calibri"/>
              <a:sym typeface="Calibri"/>
            </a:endParaRPr>
          </a:p>
        </p:txBody>
      </p:sp>
      <p:pic>
        <p:nvPicPr>
          <p:cNvPr id="100" name="Google Shape;100;p162"/>
          <p:cNvPicPr preferRelativeResize="0"/>
          <p:nvPr/>
        </p:nvPicPr>
        <p:blipFill rotWithShape="1">
          <a:blip r:embed="rId3">
            <a:alphaModFix/>
          </a:blip>
          <a:srcRect t="94260"/>
          <a:stretch/>
        </p:blipFill>
        <p:spPr>
          <a:xfrm>
            <a:off x="-609" y="1701111"/>
            <a:ext cx="12192000" cy="105420"/>
          </a:xfrm>
          <a:prstGeom prst="rect">
            <a:avLst/>
          </a:prstGeom>
          <a:noFill/>
          <a:ln>
            <a:noFill/>
          </a:ln>
        </p:spPr>
      </p:pic>
      <p:pic>
        <p:nvPicPr>
          <p:cNvPr id="101" name="Google Shape;101;p162"/>
          <p:cNvPicPr preferRelativeResize="0"/>
          <p:nvPr/>
        </p:nvPicPr>
        <p:blipFill rotWithShape="1">
          <a:blip r:embed="rId4">
            <a:alphaModFix/>
          </a:blip>
          <a:srcRect b="96280"/>
          <a:stretch/>
        </p:blipFill>
        <p:spPr>
          <a:xfrm>
            <a:off x="-612" y="5953811"/>
            <a:ext cx="12192000" cy="60959"/>
          </a:xfrm>
          <a:prstGeom prst="rect">
            <a:avLst/>
          </a:prstGeom>
          <a:noFill/>
          <a:ln>
            <a:noFill/>
          </a:ln>
        </p:spPr>
      </p:pic>
      <p:sp>
        <p:nvSpPr>
          <p:cNvPr id="102" name="Google Shape;102;p162"/>
          <p:cNvSpPr/>
          <p:nvPr/>
        </p:nvSpPr>
        <p:spPr>
          <a:xfrm>
            <a:off x="-612" y="1806529"/>
            <a:ext cx="121924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Calibri"/>
              <a:ea typeface="Calibri"/>
              <a:cs typeface="Calibri"/>
              <a:sym typeface="Calibri"/>
            </a:endParaRPr>
          </a:p>
        </p:txBody>
      </p:sp>
      <p:sp>
        <p:nvSpPr>
          <p:cNvPr id="103" name="Google Shape;103;p162"/>
          <p:cNvSpPr txBox="1">
            <a:spLocks noGrp="1"/>
          </p:cNvSpPr>
          <p:nvPr>
            <p:ph type="ctrTitle"/>
          </p:nvPr>
        </p:nvSpPr>
        <p:spPr>
          <a:xfrm>
            <a:off x="1523695" y="2645487"/>
            <a:ext cx="9144000" cy="13388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3000"/>
              <a:buFont typeface="Calibri"/>
              <a:buNone/>
              <a:defRPr sz="4000">
                <a:solidFill>
                  <a:schemeClr val="dk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4" name="Google Shape;104;p162"/>
          <p:cNvSpPr txBox="1">
            <a:spLocks noGrp="1"/>
          </p:cNvSpPr>
          <p:nvPr>
            <p:ph type="subTitle" idx="1"/>
          </p:nvPr>
        </p:nvSpPr>
        <p:spPr>
          <a:xfrm>
            <a:off x="1524000" y="4210379"/>
            <a:ext cx="9144000" cy="3876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1067"/>
              </a:spcBef>
              <a:spcAft>
                <a:spcPts val="0"/>
              </a:spcAft>
              <a:buClr>
                <a:srgbClr val="C40E3E"/>
              </a:buClr>
              <a:buSzPts val="1800"/>
              <a:buNone/>
              <a:defRPr sz="2400" b="1">
                <a:solidFill>
                  <a:srgbClr val="C40E3E"/>
                </a:solidFill>
                <a:latin typeface="Calibri"/>
                <a:ea typeface="Calibri"/>
                <a:cs typeface="Calibri"/>
                <a:sym typeface="Calibri"/>
              </a:defRPr>
            </a:lvl1pPr>
            <a:lvl2pPr lvl="1" algn="ctr">
              <a:lnSpc>
                <a:spcPct val="90000"/>
              </a:lnSpc>
              <a:spcBef>
                <a:spcPts val="1600"/>
              </a:spcBef>
              <a:spcAft>
                <a:spcPts val="0"/>
              </a:spcAft>
              <a:buClr>
                <a:schemeClr val="dk1"/>
              </a:buClr>
              <a:buSzPts val="1500"/>
              <a:buNone/>
              <a:defRPr sz="2000"/>
            </a:lvl2pPr>
            <a:lvl3pPr lvl="2" algn="ctr">
              <a:lnSpc>
                <a:spcPct val="90000"/>
              </a:lnSpc>
              <a:spcBef>
                <a:spcPts val="1600"/>
              </a:spcBef>
              <a:spcAft>
                <a:spcPts val="0"/>
              </a:spcAft>
              <a:buClr>
                <a:schemeClr val="dk1"/>
              </a:buClr>
              <a:buSzPts val="1400"/>
              <a:buNone/>
              <a:defRPr sz="1867"/>
            </a:lvl3pPr>
            <a:lvl4pPr lvl="3" algn="ctr">
              <a:lnSpc>
                <a:spcPct val="90000"/>
              </a:lnSpc>
              <a:spcBef>
                <a:spcPts val="1600"/>
              </a:spcBef>
              <a:spcAft>
                <a:spcPts val="0"/>
              </a:spcAft>
              <a:buClr>
                <a:schemeClr val="dk1"/>
              </a:buClr>
              <a:buSzPts val="1200"/>
              <a:buNone/>
              <a:defRPr sz="1600"/>
            </a:lvl4pPr>
            <a:lvl5pPr lvl="4" algn="ctr">
              <a:lnSpc>
                <a:spcPct val="90000"/>
              </a:lnSpc>
              <a:spcBef>
                <a:spcPts val="1600"/>
              </a:spcBef>
              <a:spcAft>
                <a:spcPts val="0"/>
              </a:spcAft>
              <a:buClr>
                <a:schemeClr val="dk1"/>
              </a:buClr>
              <a:buSzPts val="1200"/>
              <a:buNone/>
              <a:defRPr sz="1600"/>
            </a:lvl5pPr>
            <a:lvl6pPr lvl="5" algn="ctr">
              <a:lnSpc>
                <a:spcPct val="90000"/>
              </a:lnSpc>
              <a:spcBef>
                <a:spcPts val="1600"/>
              </a:spcBef>
              <a:spcAft>
                <a:spcPts val="0"/>
              </a:spcAft>
              <a:buClr>
                <a:schemeClr val="dk1"/>
              </a:buClr>
              <a:buSzPts val="1200"/>
              <a:buNone/>
              <a:defRPr sz="1600"/>
            </a:lvl6pPr>
            <a:lvl7pPr lvl="6" algn="ctr">
              <a:lnSpc>
                <a:spcPct val="90000"/>
              </a:lnSpc>
              <a:spcBef>
                <a:spcPts val="1600"/>
              </a:spcBef>
              <a:spcAft>
                <a:spcPts val="0"/>
              </a:spcAft>
              <a:buClr>
                <a:schemeClr val="dk1"/>
              </a:buClr>
              <a:buSzPts val="1200"/>
              <a:buNone/>
              <a:defRPr sz="1600"/>
            </a:lvl7pPr>
            <a:lvl8pPr lvl="7" algn="ctr">
              <a:lnSpc>
                <a:spcPct val="90000"/>
              </a:lnSpc>
              <a:spcBef>
                <a:spcPts val="1600"/>
              </a:spcBef>
              <a:spcAft>
                <a:spcPts val="0"/>
              </a:spcAft>
              <a:buClr>
                <a:schemeClr val="dk1"/>
              </a:buClr>
              <a:buSzPts val="1200"/>
              <a:buNone/>
              <a:defRPr sz="1600"/>
            </a:lvl8pPr>
            <a:lvl9pPr lvl="8" algn="ctr">
              <a:lnSpc>
                <a:spcPct val="90000"/>
              </a:lnSpc>
              <a:spcBef>
                <a:spcPts val="1600"/>
              </a:spcBef>
              <a:spcAft>
                <a:spcPts val="1600"/>
              </a:spcAft>
              <a:buClr>
                <a:schemeClr val="dk1"/>
              </a:buClr>
              <a:buSzPts val="1200"/>
              <a:buNone/>
              <a:defRPr sz="1600"/>
            </a:lvl9pPr>
          </a:lstStyle>
          <a:p>
            <a:endParaRPr/>
          </a:p>
        </p:txBody>
      </p:sp>
      <p:sp>
        <p:nvSpPr>
          <p:cNvPr id="105" name="Google Shape;105;p162"/>
          <p:cNvSpPr txBox="1">
            <a:spLocks noGrp="1"/>
          </p:cNvSpPr>
          <p:nvPr>
            <p:ph type="body" idx="2"/>
          </p:nvPr>
        </p:nvSpPr>
        <p:spPr>
          <a:xfrm>
            <a:off x="1524000" y="4777461"/>
            <a:ext cx="9144000" cy="366800"/>
          </a:xfrm>
          <a:prstGeom prst="rect">
            <a:avLst/>
          </a:prstGeom>
          <a:noFill/>
          <a:ln>
            <a:noFill/>
          </a:ln>
        </p:spPr>
        <p:txBody>
          <a:bodyPr spcFirstLastPara="1" wrap="square" lIns="68575" tIns="34275" rIns="68575" bIns="34275" anchor="t" anchorCtr="0">
            <a:normAutofit/>
          </a:bodyPr>
          <a:lstStyle>
            <a:lvl1pPr marL="457200" lvl="0" indent="-228600" algn="ctr">
              <a:lnSpc>
                <a:spcPct val="90000"/>
              </a:lnSpc>
              <a:spcBef>
                <a:spcPts val="1067"/>
              </a:spcBef>
              <a:spcAft>
                <a:spcPts val="0"/>
              </a:spcAft>
              <a:buClr>
                <a:srgbClr val="C40E3E"/>
              </a:buClr>
              <a:buSzPts val="1800"/>
              <a:buNone/>
              <a:defRPr sz="2400">
                <a:solidFill>
                  <a:srgbClr val="C40E3E"/>
                </a:solidFill>
              </a:defRPr>
            </a:lvl1pPr>
            <a:lvl2pPr marL="914400" lvl="1" indent="-317500" algn="l">
              <a:lnSpc>
                <a:spcPct val="90000"/>
              </a:lnSpc>
              <a:spcBef>
                <a:spcPts val="1600"/>
              </a:spcBef>
              <a:spcAft>
                <a:spcPts val="0"/>
              </a:spcAft>
              <a:buClr>
                <a:schemeClr val="dk1"/>
              </a:buClr>
              <a:buSzPts val="1400"/>
              <a:buChar char="○"/>
              <a:defRPr/>
            </a:lvl2pPr>
            <a:lvl3pPr marL="1371600" lvl="2" indent="-317500" algn="l">
              <a:lnSpc>
                <a:spcPct val="90000"/>
              </a:lnSpc>
              <a:spcBef>
                <a:spcPts val="1600"/>
              </a:spcBef>
              <a:spcAft>
                <a:spcPts val="0"/>
              </a:spcAft>
              <a:buClr>
                <a:schemeClr val="dk1"/>
              </a:buClr>
              <a:buSzPts val="1400"/>
              <a:buChar char="■"/>
              <a:defRPr/>
            </a:lvl3pPr>
            <a:lvl4pPr marL="1828800" lvl="3" indent="-317500" algn="l">
              <a:lnSpc>
                <a:spcPct val="90000"/>
              </a:lnSpc>
              <a:spcBef>
                <a:spcPts val="1600"/>
              </a:spcBef>
              <a:spcAft>
                <a:spcPts val="0"/>
              </a:spcAft>
              <a:buClr>
                <a:schemeClr val="dk1"/>
              </a:buClr>
              <a:buSzPts val="1400"/>
              <a:buChar char="●"/>
              <a:defRPr/>
            </a:lvl4pPr>
            <a:lvl5pPr marL="2286000" lvl="4" indent="-317500" algn="l">
              <a:lnSpc>
                <a:spcPct val="90000"/>
              </a:lnSpc>
              <a:spcBef>
                <a:spcPts val="1600"/>
              </a:spcBef>
              <a:spcAft>
                <a:spcPts val="0"/>
              </a:spcAft>
              <a:buClr>
                <a:schemeClr val="dk1"/>
              </a:buClr>
              <a:buSzPts val="1400"/>
              <a:buChar char="○"/>
              <a:defRPr/>
            </a:lvl5pPr>
            <a:lvl6pPr marL="2743200" lvl="5" indent="-317500" algn="l">
              <a:lnSpc>
                <a:spcPct val="90000"/>
              </a:lnSpc>
              <a:spcBef>
                <a:spcPts val="1600"/>
              </a:spcBef>
              <a:spcAft>
                <a:spcPts val="0"/>
              </a:spcAft>
              <a:buClr>
                <a:schemeClr val="dk1"/>
              </a:buClr>
              <a:buSzPts val="1400"/>
              <a:buChar char="■"/>
              <a:defRPr/>
            </a:lvl6pPr>
            <a:lvl7pPr marL="3200400" lvl="6" indent="-317500" algn="l">
              <a:lnSpc>
                <a:spcPct val="90000"/>
              </a:lnSpc>
              <a:spcBef>
                <a:spcPts val="1600"/>
              </a:spcBef>
              <a:spcAft>
                <a:spcPts val="0"/>
              </a:spcAft>
              <a:buClr>
                <a:schemeClr val="dk1"/>
              </a:buClr>
              <a:buSzPts val="1400"/>
              <a:buChar char="●"/>
              <a:defRPr/>
            </a:lvl7pPr>
            <a:lvl8pPr marL="3657600" lvl="7" indent="-317500" algn="l">
              <a:lnSpc>
                <a:spcPct val="90000"/>
              </a:lnSpc>
              <a:spcBef>
                <a:spcPts val="1600"/>
              </a:spcBef>
              <a:spcAft>
                <a:spcPts val="0"/>
              </a:spcAft>
              <a:buClr>
                <a:schemeClr val="dk1"/>
              </a:buClr>
              <a:buSzPts val="1400"/>
              <a:buChar char="○"/>
              <a:defRPr/>
            </a:lvl8pPr>
            <a:lvl9pPr marL="4114800" lvl="8" indent="-317500" algn="l">
              <a:lnSpc>
                <a:spcPct val="90000"/>
              </a:lnSpc>
              <a:spcBef>
                <a:spcPts val="1600"/>
              </a:spcBef>
              <a:spcAft>
                <a:spcPts val="1600"/>
              </a:spcAft>
              <a:buClr>
                <a:schemeClr val="dk1"/>
              </a:buClr>
              <a:buSzPts val="1400"/>
              <a:buChar char="■"/>
              <a:defRPr/>
            </a:lvl9pPr>
          </a:lstStyle>
          <a:p>
            <a:endParaRPr/>
          </a:p>
        </p:txBody>
      </p:sp>
      <p:pic>
        <p:nvPicPr>
          <p:cNvPr id="106" name="Google Shape;106;p162"/>
          <p:cNvPicPr preferRelativeResize="0"/>
          <p:nvPr/>
        </p:nvPicPr>
        <p:blipFill rotWithShape="1">
          <a:blip r:embed="rId5">
            <a:alphaModFix/>
          </a:blip>
          <a:srcRect/>
          <a:stretch/>
        </p:blipFill>
        <p:spPr>
          <a:xfrm>
            <a:off x="5277076" y="266296"/>
            <a:ext cx="1636624" cy="1321651"/>
          </a:xfrm>
          <a:prstGeom prst="rect">
            <a:avLst/>
          </a:prstGeom>
          <a:noFill/>
          <a:ln>
            <a:noFill/>
          </a:ln>
        </p:spPr>
      </p:pic>
      <p:sp>
        <p:nvSpPr>
          <p:cNvPr id="107" name="Google Shape;107;p162"/>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C40E3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8"/>
        <p:cNvGrpSpPr/>
        <p:nvPr/>
      </p:nvGrpSpPr>
      <p:grpSpPr>
        <a:xfrm>
          <a:off x="0" y="0"/>
          <a:ext cx="0" cy="0"/>
          <a:chOff x="0" y="0"/>
          <a:chExt cx="0" cy="0"/>
        </a:xfrm>
      </p:grpSpPr>
      <p:sp>
        <p:nvSpPr>
          <p:cNvPr id="109" name="Google Shape;109;p163"/>
          <p:cNvSpPr txBox="1">
            <a:spLocks noGrp="1"/>
          </p:cNvSpPr>
          <p:nvPr>
            <p:ph type="ctrTitle"/>
          </p:nvPr>
        </p:nvSpPr>
        <p:spPr>
          <a:xfrm>
            <a:off x="415611" y="992767"/>
            <a:ext cx="11360800" cy="27368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6933"/>
            </a:lvl1pPr>
            <a:lvl2pPr lvl="1" algn="ctr">
              <a:lnSpc>
                <a:spcPct val="100000"/>
              </a:lnSpc>
              <a:spcBef>
                <a:spcPts val="0"/>
              </a:spcBef>
              <a:spcAft>
                <a:spcPts val="0"/>
              </a:spcAft>
              <a:buSzPts val="5200"/>
              <a:buNone/>
              <a:defRPr sz="6933"/>
            </a:lvl2pPr>
            <a:lvl3pPr lvl="2" algn="ctr">
              <a:lnSpc>
                <a:spcPct val="100000"/>
              </a:lnSpc>
              <a:spcBef>
                <a:spcPts val="0"/>
              </a:spcBef>
              <a:spcAft>
                <a:spcPts val="0"/>
              </a:spcAft>
              <a:buSzPts val="5200"/>
              <a:buNone/>
              <a:defRPr sz="6933"/>
            </a:lvl3pPr>
            <a:lvl4pPr lvl="3" algn="ctr">
              <a:lnSpc>
                <a:spcPct val="100000"/>
              </a:lnSpc>
              <a:spcBef>
                <a:spcPts val="0"/>
              </a:spcBef>
              <a:spcAft>
                <a:spcPts val="0"/>
              </a:spcAft>
              <a:buSzPts val="5200"/>
              <a:buNone/>
              <a:defRPr sz="6933"/>
            </a:lvl4pPr>
            <a:lvl5pPr lvl="4" algn="ctr">
              <a:lnSpc>
                <a:spcPct val="100000"/>
              </a:lnSpc>
              <a:spcBef>
                <a:spcPts val="0"/>
              </a:spcBef>
              <a:spcAft>
                <a:spcPts val="0"/>
              </a:spcAft>
              <a:buSzPts val="5200"/>
              <a:buNone/>
              <a:defRPr sz="6933"/>
            </a:lvl5pPr>
            <a:lvl6pPr lvl="5" algn="ctr">
              <a:lnSpc>
                <a:spcPct val="100000"/>
              </a:lnSpc>
              <a:spcBef>
                <a:spcPts val="0"/>
              </a:spcBef>
              <a:spcAft>
                <a:spcPts val="0"/>
              </a:spcAft>
              <a:buSzPts val="5200"/>
              <a:buNone/>
              <a:defRPr sz="6933"/>
            </a:lvl6pPr>
            <a:lvl7pPr lvl="6" algn="ctr">
              <a:lnSpc>
                <a:spcPct val="100000"/>
              </a:lnSpc>
              <a:spcBef>
                <a:spcPts val="0"/>
              </a:spcBef>
              <a:spcAft>
                <a:spcPts val="0"/>
              </a:spcAft>
              <a:buSzPts val="5200"/>
              <a:buNone/>
              <a:defRPr sz="6933"/>
            </a:lvl7pPr>
            <a:lvl8pPr lvl="7" algn="ctr">
              <a:lnSpc>
                <a:spcPct val="100000"/>
              </a:lnSpc>
              <a:spcBef>
                <a:spcPts val="0"/>
              </a:spcBef>
              <a:spcAft>
                <a:spcPts val="0"/>
              </a:spcAft>
              <a:buSzPts val="5200"/>
              <a:buNone/>
              <a:defRPr sz="6933"/>
            </a:lvl8pPr>
            <a:lvl9pPr lvl="8" algn="ctr">
              <a:lnSpc>
                <a:spcPct val="100000"/>
              </a:lnSpc>
              <a:spcBef>
                <a:spcPts val="0"/>
              </a:spcBef>
              <a:spcAft>
                <a:spcPts val="0"/>
              </a:spcAft>
              <a:buSzPts val="5200"/>
              <a:buNone/>
              <a:defRPr sz="6933"/>
            </a:lvl9pPr>
          </a:lstStyle>
          <a:p>
            <a:endParaRPr/>
          </a:p>
        </p:txBody>
      </p:sp>
      <p:sp>
        <p:nvSpPr>
          <p:cNvPr id="110" name="Google Shape;110;p163"/>
          <p:cNvSpPr txBox="1">
            <a:spLocks noGrp="1"/>
          </p:cNvSpPr>
          <p:nvPr>
            <p:ph type="subTitle" idx="1"/>
          </p:nvPr>
        </p:nvSpPr>
        <p:spPr>
          <a:xfrm>
            <a:off x="415600" y="3778833"/>
            <a:ext cx="11360800" cy="10568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11" name="Google Shape;111;p16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2"/>
        <p:cNvGrpSpPr/>
        <p:nvPr/>
      </p:nvGrpSpPr>
      <p:grpSpPr>
        <a:xfrm>
          <a:off x="0" y="0"/>
          <a:ext cx="0" cy="0"/>
          <a:chOff x="0" y="0"/>
          <a:chExt cx="0" cy="0"/>
        </a:xfrm>
      </p:grpSpPr>
      <p:sp>
        <p:nvSpPr>
          <p:cNvPr id="113" name="Google Shape;113;p164"/>
          <p:cNvSpPr txBox="1">
            <a:spLocks noGrp="1"/>
          </p:cNvSpPr>
          <p:nvPr>
            <p:ph type="title"/>
          </p:nvPr>
        </p:nvSpPr>
        <p:spPr>
          <a:xfrm>
            <a:off x="415600" y="2867800"/>
            <a:ext cx="11360800" cy="1122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a:endParaRPr/>
          </a:p>
        </p:txBody>
      </p:sp>
      <p:sp>
        <p:nvSpPr>
          <p:cNvPr id="114" name="Google Shape;114;p164"/>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5"/>
        <p:cNvGrpSpPr/>
        <p:nvPr/>
      </p:nvGrpSpPr>
      <p:grpSpPr>
        <a:xfrm>
          <a:off x="0" y="0"/>
          <a:ext cx="0" cy="0"/>
          <a:chOff x="0" y="0"/>
          <a:chExt cx="0" cy="0"/>
        </a:xfrm>
      </p:grpSpPr>
      <p:sp>
        <p:nvSpPr>
          <p:cNvPr id="116" name="Google Shape;116;p165"/>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7" name="Google Shape;117;p165"/>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18" name="Google Shape;118;p165"/>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9"/>
        <p:cNvGrpSpPr/>
        <p:nvPr/>
      </p:nvGrpSpPr>
      <p:grpSpPr>
        <a:xfrm>
          <a:off x="0" y="0"/>
          <a:ext cx="0" cy="0"/>
          <a:chOff x="0" y="0"/>
          <a:chExt cx="0" cy="0"/>
        </a:xfrm>
      </p:grpSpPr>
      <p:sp>
        <p:nvSpPr>
          <p:cNvPr id="120" name="Google Shape;120;p166"/>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21" name="Google Shape;121;p166"/>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867"/>
            </a:lvl1pPr>
            <a:lvl2pPr marL="914400" lvl="1" indent="-304800" algn="l">
              <a:lnSpc>
                <a:spcPct val="115000"/>
              </a:lnSpc>
              <a:spcBef>
                <a:spcPts val="0"/>
              </a:spcBef>
              <a:spcAft>
                <a:spcPts val="0"/>
              </a:spcAft>
              <a:buSzPts val="1200"/>
              <a:buChar char="○"/>
              <a:defRPr sz="1600"/>
            </a:lvl2pPr>
            <a:lvl3pPr marL="1371600" lvl="2" indent="-304800" algn="l">
              <a:lnSpc>
                <a:spcPct val="115000"/>
              </a:lnSpc>
              <a:spcBef>
                <a:spcPts val="0"/>
              </a:spcBef>
              <a:spcAft>
                <a:spcPts val="0"/>
              </a:spcAft>
              <a:buSzPts val="1200"/>
              <a:buChar char="■"/>
              <a:defRPr sz="1600"/>
            </a:lvl3pPr>
            <a:lvl4pPr marL="1828800" lvl="3" indent="-304800" algn="l">
              <a:lnSpc>
                <a:spcPct val="115000"/>
              </a:lnSpc>
              <a:spcBef>
                <a:spcPts val="0"/>
              </a:spcBef>
              <a:spcAft>
                <a:spcPts val="0"/>
              </a:spcAft>
              <a:buSzPts val="1200"/>
              <a:buChar char="●"/>
              <a:defRPr sz="1600"/>
            </a:lvl4pPr>
            <a:lvl5pPr marL="2286000" lvl="4" indent="-304800" algn="l">
              <a:lnSpc>
                <a:spcPct val="115000"/>
              </a:lnSpc>
              <a:spcBef>
                <a:spcPts val="0"/>
              </a:spcBef>
              <a:spcAft>
                <a:spcPts val="0"/>
              </a:spcAft>
              <a:buSzPts val="1200"/>
              <a:buChar char="○"/>
              <a:defRPr sz="1600"/>
            </a:lvl5pPr>
            <a:lvl6pPr marL="2743200" lvl="5" indent="-304800" algn="l">
              <a:lnSpc>
                <a:spcPct val="115000"/>
              </a:lnSpc>
              <a:spcBef>
                <a:spcPts val="0"/>
              </a:spcBef>
              <a:spcAft>
                <a:spcPts val="0"/>
              </a:spcAft>
              <a:buSzPts val="1200"/>
              <a:buChar char="■"/>
              <a:defRPr sz="1600"/>
            </a:lvl6pPr>
            <a:lvl7pPr marL="3200400" lvl="6" indent="-304800" algn="l">
              <a:lnSpc>
                <a:spcPct val="115000"/>
              </a:lnSpc>
              <a:spcBef>
                <a:spcPts val="0"/>
              </a:spcBef>
              <a:spcAft>
                <a:spcPts val="0"/>
              </a:spcAft>
              <a:buSzPts val="1200"/>
              <a:buChar char="●"/>
              <a:defRPr sz="1600"/>
            </a:lvl7pPr>
            <a:lvl8pPr marL="3657600" lvl="7" indent="-304800" algn="l">
              <a:lnSpc>
                <a:spcPct val="115000"/>
              </a:lnSpc>
              <a:spcBef>
                <a:spcPts val="0"/>
              </a:spcBef>
              <a:spcAft>
                <a:spcPts val="0"/>
              </a:spcAft>
              <a:buSzPts val="1200"/>
              <a:buChar char="○"/>
              <a:defRPr sz="1600"/>
            </a:lvl8pPr>
            <a:lvl9pPr marL="4114800" lvl="8" indent="-304800" algn="l">
              <a:lnSpc>
                <a:spcPct val="115000"/>
              </a:lnSpc>
              <a:spcBef>
                <a:spcPts val="0"/>
              </a:spcBef>
              <a:spcAft>
                <a:spcPts val="0"/>
              </a:spcAft>
              <a:buSzPts val="1200"/>
              <a:buChar char="■"/>
              <a:defRPr sz="1600"/>
            </a:lvl9pPr>
          </a:lstStyle>
          <a:p>
            <a:endParaRPr/>
          </a:p>
        </p:txBody>
      </p:sp>
      <p:sp>
        <p:nvSpPr>
          <p:cNvPr id="122" name="Google Shape;122;p166"/>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867"/>
            </a:lvl1pPr>
            <a:lvl2pPr marL="914400" lvl="1" indent="-304800" algn="l">
              <a:lnSpc>
                <a:spcPct val="115000"/>
              </a:lnSpc>
              <a:spcBef>
                <a:spcPts val="0"/>
              </a:spcBef>
              <a:spcAft>
                <a:spcPts val="0"/>
              </a:spcAft>
              <a:buSzPts val="1200"/>
              <a:buChar char="○"/>
              <a:defRPr sz="1600"/>
            </a:lvl2pPr>
            <a:lvl3pPr marL="1371600" lvl="2" indent="-304800" algn="l">
              <a:lnSpc>
                <a:spcPct val="115000"/>
              </a:lnSpc>
              <a:spcBef>
                <a:spcPts val="0"/>
              </a:spcBef>
              <a:spcAft>
                <a:spcPts val="0"/>
              </a:spcAft>
              <a:buSzPts val="1200"/>
              <a:buChar char="■"/>
              <a:defRPr sz="1600"/>
            </a:lvl3pPr>
            <a:lvl4pPr marL="1828800" lvl="3" indent="-304800" algn="l">
              <a:lnSpc>
                <a:spcPct val="115000"/>
              </a:lnSpc>
              <a:spcBef>
                <a:spcPts val="0"/>
              </a:spcBef>
              <a:spcAft>
                <a:spcPts val="0"/>
              </a:spcAft>
              <a:buSzPts val="1200"/>
              <a:buChar char="●"/>
              <a:defRPr sz="1600"/>
            </a:lvl4pPr>
            <a:lvl5pPr marL="2286000" lvl="4" indent="-304800" algn="l">
              <a:lnSpc>
                <a:spcPct val="115000"/>
              </a:lnSpc>
              <a:spcBef>
                <a:spcPts val="0"/>
              </a:spcBef>
              <a:spcAft>
                <a:spcPts val="0"/>
              </a:spcAft>
              <a:buSzPts val="1200"/>
              <a:buChar char="○"/>
              <a:defRPr sz="1600"/>
            </a:lvl5pPr>
            <a:lvl6pPr marL="2743200" lvl="5" indent="-304800" algn="l">
              <a:lnSpc>
                <a:spcPct val="115000"/>
              </a:lnSpc>
              <a:spcBef>
                <a:spcPts val="0"/>
              </a:spcBef>
              <a:spcAft>
                <a:spcPts val="0"/>
              </a:spcAft>
              <a:buSzPts val="1200"/>
              <a:buChar char="■"/>
              <a:defRPr sz="1600"/>
            </a:lvl6pPr>
            <a:lvl7pPr marL="3200400" lvl="6" indent="-304800" algn="l">
              <a:lnSpc>
                <a:spcPct val="115000"/>
              </a:lnSpc>
              <a:spcBef>
                <a:spcPts val="0"/>
              </a:spcBef>
              <a:spcAft>
                <a:spcPts val="0"/>
              </a:spcAft>
              <a:buSzPts val="1200"/>
              <a:buChar char="●"/>
              <a:defRPr sz="1600"/>
            </a:lvl7pPr>
            <a:lvl8pPr marL="3657600" lvl="7" indent="-304800" algn="l">
              <a:lnSpc>
                <a:spcPct val="115000"/>
              </a:lnSpc>
              <a:spcBef>
                <a:spcPts val="0"/>
              </a:spcBef>
              <a:spcAft>
                <a:spcPts val="0"/>
              </a:spcAft>
              <a:buSzPts val="1200"/>
              <a:buChar char="○"/>
              <a:defRPr sz="1600"/>
            </a:lvl8pPr>
            <a:lvl9pPr marL="4114800" lvl="8" indent="-304800" algn="l">
              <a:lnSpc>
                <a:spcPct val="115000"/>
              </a:lnSpc>
              <a:spcBef>
                <a:spcPts val="0"/>
              </a:spcBef>
              <a:spcAft>
                <a:spcPts val="0"/>
              </a:spcAft>
              <a:buSzPts val="1200"/>
              <a:buChar char="■"/>
              <a:defRPr sz="1600"/>
            </a:lvl9pPr>
          </a:lstStyle>
          <a:p>
            <a:endParaRPr/>
          </a:p>
        </p:txBody>
      </p:sp>
      <p:sp>
        <p:nvSpPr>
          <p:cNvPr id="123" name="Google Shape;123;p166"/>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1"/>
        <p:cNvGrpSpPr/>
        <p:nvPr/>
      </p:nvGrpSpPr>
      <p:grpSpPr>
        <a:xfrm>
          <a:off x="0" y="0"/>
          <a:ext cx="0" cy="0"/>
          <a:chOff x="0" y="0"/>
          <a:chExt cx="0" cy="0"/>
        </a:xfrm>
      </p:grpSpPr>
      <p:sp>
        <p:nvSpPr>
          <p:cNvPr id="22" name="Google Shape;22;p59"/>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9"/>
          <p:cNvSpPr txBox="1">
            <a:spLocks noGrp="1"/>
          </p:cNvSpPr>
          <p:nvPr>
            <p:ph type="body" idx="1"/>
          </p:nvPr>
        </p:nvSpPr>
        <p:spPr>
          <a:xfrm>
            <a:off x="1282148" y="1825625"/>
            <a:ext cx="10071652"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59"/>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5" name="Google Shape;25;p59"/>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6" name="Google Shape;26;p59"/>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24"/>
        <p:cNvGrpSpPr/>
        <p:nvPr/>
      </p:nvGrpSpPr>
      <p:grpSpPr>
        <a:xfrm>
          <a:off x="0" y="0"/>
          <a:ext cx="0" cy="0"/>
          <a:chOff x="0" y="0"/>
          <a:chExt cx="0" cy="0"/>
        </a:xfrm>
      </p:grpSpPr>
      <p:sp>
        <p:nvSpPr>
          <p:cNvPr id="125" name="Google Shape;125;p167"/>
          <p:cNvSpPr txBox="1">
            <a:spLocks noGrp="1"/>
          </p:cNvSpPr>
          <p:nvPr>
            <p:ph type="title"/>
          </p:nvPr>
        </p:nvSpPr>
        <p:spPr>
          <a:xfrm>
            <a:off x="415600" y="740800"/>
            <a:ext cx="3744000" cy="10076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3200"/>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a:endParaRPr/>
          </a:p>
        </p:txBody>
      </p:sp>
      <p:sp>
        <p:nvSpPr>
          <p:cNvPr id="126" name="Google Shape;126;p167"/>
          <p:cNvSpPr txBox="1">
            <a:spLocks noGrp="1"/>
          </p:cNvSpPr>
          <p:nvPr>
            <p:ph type="body" idx="1"/>
          </p:nvPr>
        </p:nvSpPr>
        <p:spPr>
          <a:xfrm>
            <a:off x="415600" y="1852800"/>
            <a:ext cx="3744000" cy="42392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600"/>
            </a:lvl1pPr>
            <a:lvl2pPr marL="914400" lvl="1" indent="-304800" algn="l">
              <a:lnSpc>
                <a:spcPct val="115000"/>
              </a:lnSpc>
              <a:spcBef>
                <a:spcPts val="0"/>
              </a:spcBef>
              <a:spcAft>
                <a:spcPts val="0"/>
              </a:spcAft>
              <a:buSzPts val="1200"/>
              <a:buChar char="○"/>
              <a:defRPr sz="1600"/>
            </a:lvl2pPr>
            <a:lvl3pPr marL="1371600" lvl="2" indent="-304800" algn="l">
              <a:lnSpc>
                <a:spcPct val="115000"/>
              </a:lnSpc>
              <a:spcBef>
                <a:spcPts val="0"/>
              </a:spcBef>
              <a:spcAft>
                <a:spcPts val="0"/>
              </a:spcAft>
              <a:buSzPts val="1200"/>
              <a:buChar char="■"/>
              <a:defRPr sz="1600"/>
            </a:lvl3pPr>
            <a:lvl4pPr marL="1828800" lvl="3" indent="-304800" algn="l">
              <a:lnSpc>
                <a:spcPct val="115000"/>
              </a:lnSpc>
              <a:spcBef>
                <a:spcPts val="0"/>
              </a:spcBef>
              <a:spcAft>
                <a:spcPts val="0"/>
              </a:spcAft>
              <a:buSzPts val="1200"/>
              <a:buChar char="●"/>
              <a:defRPr sz="1600"/>
            </a:lvl4pPr>
            <a:lvl5pPr marL="2286000" lvl="4" indent="-304800" algn="l">
              <a:lnSpc>
                <a:spcPct val="115000"/>
              </a:lnSpc>
              <a:spcBef>
                <a:spcPts val="0"/>
              </a:spcBef>
              <a:spcAft>
                <a:spcPts val="0"/>
              </a:spcAft>
              <a:buSzPts val="1200"/>
              <a:buChar char="○"/>
              <a:defRPr sz="1600"/>
            </a:lvl5pPr>
            <a:lvl6pPr marL="2743200" lvl="5" indent="-304800" algn="l">
              <a:lnSpc>
                <a:spcPct val="115000"/>
              </a:lnSpc>
              <a:spcBef>
                <a:spcPts val="0"/>
              </a:spcBef>
              <a:spcAft>
                <a:spcPts val="0"/>
              </a:spcAft>
              <a:buSzPts val="1200"/>
              <a:buChar char="■"/>
              <a:defRPr sz="1600"/>
            </a:lvl6pPr>
            <a:lvl7pPr marL="3200400" lvl="6" indent="-304800" algn="l">
              <a:lnSpc>
                <a:spcPct val="115000"/>
              </a:lnSpc>
              <a:spcBef>
                <a:spcPts val="0"/>
              </a:spcBef>
              <a:spcAft>
                <a:spcPts val="0"/>
              </a:spcAft>
              <a:buSzPts val="1200"/>
              <a:buChar char="●"/>
              <a:defRPr sz="1600"/>
            </a:lvl7pPr>
            <a:lvl8pPr marL="3657600" lvl="7" indent="-304800" algn="l">
              <a:lnSpc>
                <a:spcPct val="115000"/>
              </a:lnSpc>
              <a:spcBef>
                <a:spcPts val="0"/>
              </a:spcBef>
              <a:spcAft>
                <a:spcPts val="0"/>
              </a:spcAft>
              <a:buSzPts val="1200"/>
              <a:buChar char="○"/>
              <a:defRPr sz="1600"/>
            </a:lvl8pPr>
            <a:lvl9pPr marL="4114800" lvl="8" indent="-304800" algn="l">
              <a:lnSpc>
                <a:spcPct val="115000"/>
              </a:lnSpc>
              <a:spcBef>
                <a:spcPts val="0"/>
              </a:spcBef>
              <a:spcAft>
                <a:spcPts val="0"/>
              </a:spcAft>
              <a:buSzPts val="1200"/>
              <a:buChar char="■"/>
              <a:defRPr sz="1600"/>
            </a:lvl9pPr>
          </a:lstStyle>
          <a:p>
            <a:endParaRPr/>
          </a:p>
        </p:txBody>
      </p:sp>
      <p:sp>
        <p:nvSpPr>
          <p:cNvPr id="127" name="Google Shape;127;p167"/>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8"/>
        <p:cNvGrpSpPr/>
        <p:nvPr/>
      </p:nvGrpSpPr>
      <p:grpSpPr>
        <a:xfrm>
          <a:off x="0" y="0"/>
          <a:ext cx="0" cy="0"/>
          <a:chOff x="0" y="0"/>
          <a:chExt cx="0" cy="0"/>
        </a:xfrm>
      </p:grpSpPr>
      <p:sp>
        <p:nvSpPr>
          <p:cNvPr id="129" name="Google Shape;129;p168"/>
          <p:cNvSpPr txBox="1">
            <a:spLocks noGrp="1"/>
          </p:cNvSpPr>
          <p:nvPr>
            <p:ph type="title"/>
          </p:nvPr>
        </p:nvSpPr>
        <p:spPr>
          <a:xfrm>
            <a:off x="653667" y="600200"/>
            <a:ext cx="8490400" cy="5454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6400"/>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a:endParaRPr/>
          </a:p>
        </p:txBody>
      </p:sp>
      <p:sp>
        <p:nvSpPr>
          <p:cNvPr id="130" name="Google Shape;130;p168"/>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31"/>
        <p:cNvGrpSpPr/>
        <p:nvPr/>
      </p:nvGrpSpPr>
      <p:grpSpPr>
        <a:xfrm>
          <a:off x="0" y="0"/>
          <a:ext cx="0" cy="0"/>
          <a:chOff x="0" y="0"/>
          <a:chExt cx="0" cy="0"/>
        </a:xfrm>
      </p:grpSpPr>
      <p:sp>
        <p:nvSpPr>
          <p:cNvPr id="132" name="Google Shape;132;p16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33" name="Google Shape;133;p169"/>
          <p:cNvSpPr txBox="1">
            <a:spLocks noGrp="1"/>
          </p:cNvSpPr>
          <p:nvPr>
            <p:ph type="title"/>
          </p:nvPr>
        </p:nvSpPr>
        <p:spPr>
          <a:xfrm>
            <a:off x="354000" y="1644233"/>
            <a:ext cx="5393600" cy="19764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5600"/>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a:endParaRPr/>
          </a:p>
        </p:txBody>
      </p:sp>
      <p:sp>
        <p:nvSpPr>
          <p:cNvPr id="134" name="Google Shape;134;p169"/>
          <p:cNvSpPr txBox="1">
            <a:spLocks noGrp="1"/>
          </p:cNvSpPr>
          <p:nvPr>
            <p:ph type="subTitle" idx="1"/>
          </p:nvPr>
        </p:nvSpPr>
        <p:spPr>
          <a:xfrm>
            <a:off x="354000" y="3737433"/>
            <a:ext cx="5393600" cy="16468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135" name="Google Shape;135;p169"/>
          <p:cNvSpPr txBox="1">
            <a:spLocks noGrp="1"/>
          </p:cNvSpPr>
          <p:nvPr>
            <p:ph type="body" idx="2"/>
          </p:nvPr>
        </p:nvSpPr>
        <p:spPr>
          <a:xfrm>
            <a:off x="6586000" y="965433"/>
            <a:ext cx="5116000" cy="49268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36" name="Google Shape;136;p16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37"/>
        <p:cNvGrpSpPr/>
        <p:nvPr/>
      </p:nvGrpSpPr>
      <p:grpSpPr>
        <a:xfrm>
          <a:off x="0" y="0"/>
          <a:ext cx="0" cy="0"/>
          <a:chOff x="0" y="0"/>
          <a:chExt cx="0" cy="0"/>
        </a:xfrm>
      </p:grpSpPr>
      <p:sp>
        <p:nvSpPr>
          <p:cNvPr id="138" name="Google Shape;138;p170"/>
          <p:cNvSpPr txBox="1">
            <a:spLocks noGrp="1"/>
          </p:cNvSpPr>
          <p:nvPr>
            <p:ph type="body" idx="1"/>
          </p:nvPr>
        </p:nvSpPr>
        <p:spPr>
          <a:xfrm>
            <a:off x="415600" y="5640767"/>
            <a:ext cx="7998400" cy="8068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39" name="Google Shape;139;p17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40"/>
        <p:cNvGrpSpPr/>
        <p:nvPr/>
      </p:nvGrpSpPr>
      <p:grpSpPr>
        <a:xfrm>
          <a:off x="0" y="0"/>
          <a:ext cx="0" cy="0"/>
          <a:chOff x="0" y="0"/>
          <a:chExt cx="0" cy="0"/>
        </a:xfrm>
      </p:grpSpPr>
      <p:sp>
        <p:nvSpPr>
          <p:cNvPr id="141" name="Google Shape;141;p171"/>
          <p:cNvSpPr txBox="1">
            <a:spLocks noGrp="1"/>
          </p:cNvSpPr>
          <p:nvPr>
            <p:ph type="title"/>
          </p:nvPr>
        </p:nvSpPr>
        <p:spPr>
          <a:xfrm>
            <a:off x="415600" y="1474833"/>
            <a:ext cx="11360800" cy="26180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6000"/>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a:endParaRPr/>
          </a:p>
        </p:txBody>
      </p:sp>
      <p:sp>
        <p:nvSpPr>
          <p:cNvPr id="142" name="Google Shape;142;p171"/>
          <p:cNvSpPr txBox="1">
            <a:spLocks noGrp="1"/>
          </p:cNvSpPr>
          <p:nvPr>
            <p:ph type="body" idx="1"/>
          </p:nvPr>
        </p:nvSpPr>
        <p:spPr>
          <a:xfrm>
            <a:off x="415600" y="4202967"/>
            <a:ext cx="11360800" cy="17344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43" name="Google Shape;143;p17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4"/>
        <p:cNvGrpSpPr/>
        <p:nvPr/>
      </p:nvGrpSpPr>
      <p:grpSpPr>
        <a:xfrm>
          <a:off x="0" y="0"/>
          <a:ext cx="0" cy="0"/>
          <a:chOff x="0" y="0"/>
          <a:chExt cx="0" cy="0"/>
        </a:xfrm>
      </p:grpSpPr>
      <p:sp>
        <p:nvSpPr>
          <p:cNvPr id="145" name="Google Shape;145;p172"/>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60"/>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60"/>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0" name="Google Shape;30;p60"/>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hapter">
  <p:cSld name="Chapter">
    <p:spTree>
      <p:nvGrpSpPr>
        <p:cNvPr id="1" name="Shape 31"/>
        <p:cNvGrpSpPr/>
        <p:nvPr/>
      </p:nvGrpSpPr>
      <p:grpSpPr>
        <a:xfrm>
          <a:off x="0" y="0"/>
          <a:ext cx="0" cy="0"/>
          <a:chOff x="0" y="0"/>
          <a:chExt cx="0" cy="0"/>
        </a:xfrm>
      </p:grpSpPr>
      <p:sp>
        <p:nvSpPr>
          <p:cNvPr id="32" name="Google Shape;32;p78"/>
          <p:cNvSpPr txBox="1">
            <a:spLocks noGrp="1"/>
          </p:cNvSpPr>
          <p:nvPr>
            <p:ph type="body" idx="1"/>
          </p:nvPr>
        </p:nvSpPr>
        <p:spPr>
          <a:xfrm>
            <a:off x="2669117" y="3667127"/>
            <a:ext cx="9522883" cy="48895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625"/>
              <a:buNone/>
              <a:defRPr sz="2625" i="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78"/>
          <p:cNvSpPr txBox="1">
            <a:spLocks noGrp="1"/>
          </p:cNvSpPr>
          <p:nvPr>
            <p:ph type="body" idx="2"/>
          </p:nvPr>
        </p:nvSpPr>
        <p:spPr>
          <a:xfrm>
            <a:off x="2669117" y="4248710"/>
            <a:ext cx="9522883" cy="9349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375"/>
              <a:buNone/>
              <a:defRPr sz="3375"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4" name="Google Shape;34;p78"/>
          <p:cNvCxnSpPr/>
          <p:nvPr/>
        </p:nvCxnSpPr>
        <p:spPr>
          <a:xfrm>
            <a:off x="2669117" y="4247549"/>
            <a:ext cx="952288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5"/>
        <p:cNvGrpSpPr/>
        <p:nvPr/>
      </p:nvGrpSpPr>
      <p:grpSpPr>
        <a:xfrm>
          <a:off x="0" y="0"/>
          <a:ext cx="0" cy="0"/>
          <a:chOff x="0" y="0"/>
          <a:chExt cx="0" cy="0"/>
        </a:xfrm>
      </p:grpSpPr>
      <p:pic>
        <p:nvPicPr>
          <p:cNvPr id="36" name="Google Shape;36;p79"/>
          <p:cNvPicPr preferRelativeResize="0"/>
          <p:nvPr/>
        </p:nvPicPr>
        <p:blipFill rotWithShape="1">
          <a:blip r:embed="rId2">
            <a:alphaModFix/>
          </a:blip>
          <a:srcRect l="2172" r="1404"/>
          <a:stretch/>
        </p:blipFill>
        <p:spPr>
          <a:xfrm>
            <a:off x="0" y="-314075"/>
            <a:ext cx="12192000" cy="7486149"/>
          </a:xfrm>
          <a:prstGeom prst="rect">
            <a:avLst/>
          </a:prstGeom>
          <a:noFill/>
          <a:ln>
            <a:noFill/>
          </a:ln>
        </p:spPr>
      </p:pic>
      <p:sp>
        <p:nvSpPr>
          <p:cNvPr id="37" name="Google Shape;37;p79"/>
          <p:cNvSpPr/>
          <p:nvPr/>
        </p:nvSpPr>
        <p:spPr>
          <a:xfrm>
            <a:off x="0" y="1705295"/>
            <a:ext cx="12192000" cy="4268835"/>
          </a:xfrm>
          <a:prstGeom prst="rect">
            <a:avLst/>
          </a:prstGeom>
          <a:solidFill>
            <a:schemeClr val="lt1">
              <a:alpha val="72156"/>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79"/>
          <p:cNvPicPr preferRelativeResize="0"/>
          <p:nvPr/>
        </p:nvPicPr>
        <p:blipFill rotWithShape="1">
          <a:blip r:embed="rId3">
            <a:alphaModFix/>
          </a:blip>
          <a:srcRect t="94261"/>
          <a:stretch/>
        </p:blipFill>
        <p:spPr>
          <a:xfrm>
            <a:off x="-610" y="1701110"/>
            <a:ext cx="12191998" cy="105420"/>
          </a:xfrm>
          <a:prstGeom prst="rect">
            <a:avLst/>
          </a:prstGeom>
          <a:noFill/>
          <a:ln>
            <a:noFill/>
          </a:ln>
        </p:spPr>
      </p:pic>
      <p:pic>
        <p:nvPicPr>
          <p:cNvPr id="39" name="Google Shape;39;p79"/>
          <p:cNvPicPr preferRelativeResize="0"/>
          <p:nvPr/>
        </p:nvPicPr>
        <p:blipFill rotWithShape="1">
          <a:blip r:embed="rId4">
            <a:alphaModFix/>
          </a:blip>
          <a:srcRect b="96281"/>
          <a:stretch/>
        </p:blipFill>
        <p:spPr>
          <a:xfrm>
            <a:off x="-612" y="5953810"/>
            <a:ext cx="12192000" cy="60959"/>
          </a:xfrm>
          <a:prstGeom prst="rect">
            <a:avLst/>
          </a:prstGeom>
          <a:noFill/>
          <a:ln>
            <a:noFill/>
          </a:ln>
        </p:spPr>
      </p:pic>
      <p:sp>
        <p:nvSpPr>
          <p:cNvPr id="40" name="Google Shape;40;p79"/>
          <p:cNvSpPr/>
          <p:nvPr/>
        </p:nvSpPr>
        <p:spPr>
          <a:xfrm>
            <a:off x="-612" y="1806530"/>
            <a:ext cx="12192612" cy="41472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 name="Google Shape;41;p79"/>
          <p:cNvSpPr txBox="1">
            <a:spLocks noGrp="1"/>
          </p:cNvSpPr>
          <p:nvPr>
            <p:ph type="ctrTitle"/>
          </p:nvPr>
        </p:nvSpPr>
        <p:spPr>
          <a:xfrm>
            <a:off x="1523694" y="2645487"/>
            <a:ext cx="9144000" cy="13385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79"/>
          <p:cNvSpPr txBox="1">
            <a:spLocks noGrp="1"/>
          </p:cNvSpPr>
          <p:nvPr>
            <p:ph type="subTitle" idx="1"/>
          </p:nvPr>
        </p:nvSpPr>
        <p:spPr>
          <a:xfrm>
            <a:off x="1524000" y="4210379"/>
            <a:ext cx="9144000" cy="3876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3" name="Google Shape;43;p79"/>
          <p:cNvSpPr txBox="1">
            <a:spLocks noGrp="1"/>
          </p:cNvSpPr>
          <p:nvPr>
            <p:ph type="body" idx="2"/>
          </p:nvPr>
        </p:nvSpPr>
        <p:spPr>
          <a:xfrm>
            <a:off x="1524000" y="4777462"/>
            <a:ext cx="9144000" cy="36671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4" name="Google Shape;44;p79"/>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45"/>
        <p:cNvGrpSpPr/>
        <p:nvPr/>
      </p:nvGrpSpPr>
      <p:grpSpPr>
        <a:xfrm>
          <a:off x="0" y="0"/>
          <a:ext cx="0" cy="0"/>
          <a:chOff x="0" y="0"/>
          <a:chExt cx="0" cy="0"/>
        </a:xfrm>
      </p:grpSpPr>
      <p:sp>
        <p:nvSpPr>
          <p:cNvPr id="46" name="Google Shape;46;p80"/>
          <p:cNvSpPr txBox="1">
            <a:spLocks noGrp="1"/>
          </p:cNvSpPr>
          <p:nvPr>
            <p:ph type="body" idx="1"/>
          </p:nvPr>
        </p:nvSpPr>
        <p:spPr>
          <a:xfrm>
            <a:off x="1610139" y="3575637"/>
            <a:ext cx="10581860" cy="56991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80"/>
          <p:cNvSpPr txBox="1">
            <a:spLocks noGrp="1"/>
          </p:cNvSpPr>
          <p:nvPr>
            <p:ph type="body" idx="2"/>
          </p:nvPr>
        </p:nvSpPr>
        <p:spPr>
          <a:xfrm>
            <a:off x="1610138" y="4162495"/>
            <a:ext cx="10581861" cy="7642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8" name="Google Shape;48;p80"/>
          <p:cNvCxnSpPr/>
          <p:nvPr/>
        </p:nvCxnSpPr>
        <p:spPr>
          <a:xfrm>
            <a:off x="1610139" y="4225063"/>
            <a:ext cx="10581861"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9"/>
        <p:cNvGrpSpPr/>
        <p:nvPr/>
      </p:nvGrpSpPr>
      <p:grpSpPr>
        <a:xfrm>
          <a:off x="0" y="0"/>
          <a:ext cx="0" cy="0"/>
          <a:chOff x="0" y="0"/>
          <a:chExt cx="0" cy="0"/>
        </a:xfrm>
      </p:grpSpPr>
      <p:sp>
        <p:nvSpPr>
          <p:cNvPr id="50" name="Google Shape;50;p8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8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2" name="Google Shape;52;p81"/>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3" name="Google Shape;53;p81"/>
          <p:cNvCxnSpPr/>
          <p:nvPr/>
        </p:nvCxnSpPr>
        <p:spPr>
          <a:xfrm>
            <a:off x="831850" y="4589463"/>
            <a:ext cx="1136015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4"/>
        <p:cNvGrpSpPr/>
        <p:nvPr/>
      </p:nvGrpSpPr>
      <p:grpSpPr>
        <a:xfrm>
          <a:off x="0" y="0"/>
          <a:ext cx="0" cy="0"/>
          <a:chOff x="0" y="0"/>
          <a:chExt cx="0" cy="0"/>
        </a:xfrm>
      </p:grpSpPr>
      <p:sp>
        <p:nvSpPr>
          <p:cNvPr id="55" name="Google Shape;55;p8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8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8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8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8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8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1" name="Google Shape;61;p82"/>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p8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8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5" name="Google Shape;65;p8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83"/>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7" name="Google Shape;67;p83"/>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7"/>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7"/>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3" name="Google Shape;13;p57"/>
          <p:cNvPicPr preferRelativeResize="0"/>
          <p:nvPr/>
        </p:nvPicPr>
        <p:blipFill rotWithShape="1">
          <a:blip r:embed="rId14">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156"/>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6" name="Google Shape;86;p156"/>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7" name="Google Shape;87;p156"/>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hyperlink" Target="mailto:Mdh.1800quitnow@maryland.gov" TargetMode="External"/><Relationship Id="rId4" Type="http://schemas.openxmlformats.org/officeDocument/2006/relationships/hyperlink" Target="mailto:Shakila.johnson@maryland.gov"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p:nvPr/>
        </p:nvSpPr>
        <p:spPr>
          <a:xfrm>
            <a:off x="1561548" y="2972421"/>
            <a:ext cx="9245600" cy="9131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67"/>
              <a:buFont typeface="Arial"/>
              <a:buNone/>
            </a:pPr>
            <a:r>
              <a:rPr lang="en-US" sz="2667" b="1" i="0" u="none" strike="noStrike" cap="none">
                <a:solidFill>
                  <a:srgbClr val="171616"/>
                </a:solidFill>
                <a:latin typeface="Tahoma"/>
                <a:ea typeface="Tahoma"/>
                <a:cs typeface="Tahoma"/>
                <a:sym typeface="Tahoma"/>
              </a:rPr>
              <a:t>Maryland Tobacco Quitline Year 15 Stakeholder </a:t>
            </a:r>
            <a:r>
              <a:rPr lang="en-US" sz="2667" b="1" i="0" u="none" strike="noStrike" cap="none">
                <a:solidFill>
                  <a:srgbClr val="171616"/>
                </a:solidFill>
                <a:latin typeface="Tahoma"/>
                <a:ea typeface="Tahoma"/>
                <a:cs typeface="Tahoma"/>
                <a:sym typeface="Tahoma"/>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Evaluation</a:t>
            </a:r>
            <a:r>
              <a:rPr lang="en-US" sz="2667" b="1" i="0" u="none" strike="noStrike" cap="none">
                <a:solidFill>
                  <a:srgbClr val="171616"/>
                </a:solidFill>
                <a:latin typeface="Tahoma"/>
                <a:ea typeface="Tahoma"/>
                <a:cs typeface="Tahoma"/>
                <a:sym typeface="Tahoma"/>
              </a:rPr>
              <a:t> Highlighted Results</a:t>
            </a:r>
            <a:endParaRPr sz="1400" b="0" i="0" u="none" strike="noStrike" cap="none">
              <a:solidFill>
                <a:srgbClr val="000000"/>
              </a:solidFill>
              <a:latin typeface="Arial"/>
              <a:ea typeface="Arial"/>
              <a:cs typeface="Arial"/>
              <a:sym typeface="Arial"/>
            </a:endParaRPr>
          </a:p>
        </p:txBody>
      </p:sp>
      <p:sp>
        <p:nvSpPr>
          <p:cNvPr id="151" name="Google Shape;151;p1"/>
          <p:cNvSpPr/>
          <p:nvPr/>
        </p:nvSpPr>
        <p:spPr>
          <a:xfrm>
            <a:off x="3136348" y="3796795"/>
            <a:ext cx="6096000" cy="15388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292934"/>
                </a:solidFill>
                <a:latin typeface="Tahoma"/>
                <a:ea typeface="Tahoma"/>
                <a:cs typeface="Tahoma"/>
                <a:sym typeface="Tahoma"/>
              </a:rPr>
              <a:t>Shakila Johnson, Coordinator, MD Tobacco Quitline</a:t>
            </a:r>
            <a:endParaRPr sz="2000" b="1" i="0" u="none" strike="noStrike" cap="none">
              <a:solidFill>
                <a:srgbClr val="292934"/>
              </a:solidFill>
              <a:latin typeface="Tahoma"/>
              <a:ea typeface="Tahoma"/>
              <a:cs typeface="Tahoma"/>
              <a:sym typeface="Tahoma"/>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292934"/>
                </a:solidFill>
                <a:latin typeface="Tahoma"/>
                <a:ea typeface="Tahoma"/>
                <a:cs typeface="Tahoma"/>
                <a:sym typeface="Tahoma"/>
              </a:rPr>
              <a:t>Maryland, Department of Health Center for Tobacco Prevention and Control</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292934"/>
                </a:solidFill>
                <a:latin typeface="Tahoma"/>
                <a:ea typeface="Tahoma"/>
                <a:cs typeface="Tahoma"/>
                <a:sym typeface="Tahoma"/>
              </a:rPr>
              <a:t>Prevention and Health Promotion Administration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4"/>
          <p:cNvPicPr preferRelativeResize="0"/>
          <p:nvPr/>
        </p:nvPicPr>
        <p:blipFill rotWithShape="1">
          <a:blip r:embed="rId3">
            <a:alphaModFix/>
          </a:blip>
          <a:srcRect/>
          <a:stretch/>
        </p:blipFill>
        <p:spPr>
          <a:xfrm>
            <a:off x="8457693" y="300150"/>
            <a:ext cx="3369873" cy="802351"/>
          </a:xfrm>
          <a:prstGeom prst="rect">
            <a:avLst/>
          </a:prstGeom>
          <a:noFill/>
          <a:ln>
            <a:noFill/>
          </a:ln>
        </p:spPr>
      </p:pic>
      <p:sp>
        <p:nvSpPr>
          <p:cNvPr id="245" name="Google Shape;245;p14"/>
          <p:cNvSpPr txBox="1"/>
          <p:nvPr/>
        </p:nvSpPr>
        <p:spPr>
          <a:xfrm>
            <a:off x="1485650" y="2980475"/>
            <a:ext cx="9809400" cy="831000"/>
          </a:xfrm>
          <a:prstGeom prst="rect">
            <a:avLst/>
          </a:prstGeom>
          <a:noFill/>
          <a:ln>
            <a:noFill/>
          </a:ln>
        </p:spPr>
        <p:txBody>
          <a:bodyPr spcFirstLastPara="1" wrap="square" lIns="91425" tIns="45700" rIns="91425" bIns="45700" anchor="t" anchorCtr="0">
            <a:spAutoFit/>
          </a:bodyPr>
          <a:lstStyle/>
          <a:p>
            <a:pPr marL="287859" marR="0" lvl="0" indent="-135463" algn="l" rtl="0">
              <a:lnSpc>
                <a:spcPct val="100000"/>
              </a:lnSpc>
              <a:spcBef>
                <a:spcPts val="0"/>
              </a:spcBef>
              <a:spcAft>
                <a:spcPts val="0"/>
              </a:spcAft>
              <a:buClr>
                <a:srgbClr val="000000"/>
              </a:buClr>
              <a:buSzPts val="4800"/>
              <a:buFont typeface="Arial"/>
              <a:buNone/>
            </a:pPr>
            <a:r>
              <a:rPr lang="en-US" sz="4800" i="0" u="none" strike="noStrike" cap="none">
                <a:solidFill>
                  <a:srgbClr val="000000"/>
                </a:solidFill>
                <a:latin typeface="Calibri"/>
                <a:ea typeface="Calibri"/>
                <a:cs typeface="Calibri"/>
                <a:sym typeface="Calibri"/>
              </a:rPr>
              <a:t>QUESTIONS OR COMMENTS???</a:t>
            </a:r>
            <a:endParaRPr sz="4800" i="0" u="none" strike="noStrike" cap="none">
              <a:solidFill>
                <a:srgbClr val="000000"/>
              </a:solidFill>
              <a:latin typeface="Calibri"/>
              <a:ea typeface="Calibri"/>
              <a:cs typeface="Calibri"/>
              <a:sym typeface="Calibri"/>
            </a:endParaRPr>
          </a:p>
        </p:txBody>
      </p:sp>
      <p:sp>
        <p:nvSpPr>
          <p:cNvPr id="246" name="Google Shape;246;p14"/>
          <p:cNvSpPr txBox="1">
            <a:spLocks noGrp="1"/>
          </p:cNvSpPr>
          <p:nvPr>
            <p:ph type="sldNum" idx="12"/>
          </p:nvPr>
        </p:nvSpPr>
        <p:spPr>
          <a:xfrm>
            <a:off x="537185" y="6253165"/>
            <a:ext cx="543200" cy="365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100"/>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56"/>
          <p:cNvPicPr preferRelativeResize="0"/>
          <p:nvPr/>
        </p:nvPicPr>
        <p:blipFill rotWithShape="1">
          <a:blip r:embed="rId3">
            <a:alphaModFix/>
          </a:blip>
          <a:srcRect/>
          <a:stretch/>
        </p:blipFill>
        <p:spPr>
          <a:xfrm>
            <a:off x="5008275" y="686750"/>
            <a:ext cx="3556810" cy="851094"/>
          </a:xfrm>
          <a:prstGeom prst="rect">
            <a:avLst/>
          </a:prstGeom>
          <a:noFill/>
          <a:ln>
            <a:noFill/>
          </a:ln>
        </p:spPr>
      </p:pic>
      <p:sp>
        <p:nvSpPr>
          <p:cNvPr id="252" name="Google Shape;252;p56"/>
          <p:cNvSpPr txBox="1"/>
          <p:nvPr/>
        </p:nvSpPr>
        <p:spPr>
          <a:xfrm>
            <a:off x="4273150" y="1878032"/>
            <a:ext cx="4191000" cy="3755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800" b="1" i="0" u="none" strike="noStrike" cap="none">
                <a:solidFill>
                  <a:schemeClr val="dk1"/>
                </a:solidFill>
                <a:latin typeface="Calibri"/>
                <a:ea typeface="Calibri"/>
                <a:cs typeface="Calibri"/>
                <a:sym typeface="Calibri"/>
              </a:rPr>
              <a:t>CONTACT US</a:t>
            </a:r>
            <a:endParaRPr sz="2800" b="1" i="0" u="none" strike="noStrike" cap="none">
              <a:solidFill>
                <a:srgbClr val="000000"/>
              </a:solidFil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r>
              <a:rPr lang="en-US" sz="2300" b="0" i="0" u="none" strike="noStrike" cap="none">
                <a:solidFill>
                  <a:schemeClr val="dk1"/>
                </a:solidFill>
                <a:latin typeface="Calibri"/>
                <a:ea typeface="Calibri"/>
                <a:cs typeface="Calibri"/>
                <a:sym typeface="Calibri"/>
              </a:rPr>
              <a:t>Shakila Johnson, Administrator, MD Tobacco Quitline Coordinator</a:t>
            </a:r>
            <a:endParaRPr sz="23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2300" b="0" i="0" u="none" strike="noStrike" cap="none">
                <a:solidFill>
                  <a:schemeClr val="dk1"/>
                </a:solidFill>
                <a:latin typeface="Calibri"/>
                <a:ea typeface="Calibri"/>
                <a:cs typeface="Calibri"/>
                <a:sym typeface="Calibri"/>
              </a:rPr>
              <a:t>410-767-6878</a:t>
            </a:r>
            <a:endParaRPr sz="23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23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Shakila.johnson@maryland.gov</a:t>
            </a:r>
            <a:r>
              <a:rPr lang="en-US" sz="2300" b="0" i="0" u="none" strike="noStrike" cap="none">
                <a:solidFill>
                  <a:schemeClr val="dk1"/>
                </a:solidFill>
                <a:latin typeface="Calibri"/>
                <a:ea typeface="Calibri"/>
                <a:cs typeface="Calibri"/>
                <a:sym typeface="Calibri"/>
              </a:rPr>
              <a:t> </a:t>
            </a:r>
            <a:endParaRPr sz="23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20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r>
              <a:rPr lang="en-US" sz="20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Mdh.1800quitnow@maryland.gov</a:t>
            </a:r>
            <a:r>
              <a:rPr lang="en-US" sz="2000" b="0" i="0" u="none" strike="noStrike" cap="none">
                <a:solidFill>
                  <a:schemeClr val="dk1"/>
                </a:solidFill>
                <a:latin typeface="Calibri"/>
                <a:ea typeface="Calibri"/>
                <a:cs typeface="Calibri"/>
                <a:sym typeface="Calibri"/>
              </a:rPr>
              <a:t> </a:t>
            </a:r>
            <a:endParaRPr sz="20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20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r>
              <a:rPr lang="en-US" sz="2000" b="0" i="0" u="none" strike="noStrike" cap="none">
                <a:solidFill>
                  <a:schemeClr val="dk1"/>
                </a:solidFill>
                <a:latin typeface="Calibri"/>
                <a:ea typeface="Calibri"/>
                <a:cs typeface="Calibri"/>
                <a:sym typeface="Calibri"/>
              </a:rPr>
              <a:t>201 W. Preston St, 3</a:t>
            </a:r>
            <a:r>
              <a:rPr lang="en-US" sz="2000" b="0" i="0" u="none" strike="noStrike" cap="none" baseline="30000">
                <a:solidFill>
                  <a:schemeClr val="dk1"/>
                </a:solidFill>
                <a:latin typeface="Calibri"/>
                <a:ea typeface="Calibri"/>
                <a:cs typeface="Calibri"/>
                <a:sym typeface="Calibri"/>
              </a:rPr>
              <a:t>rd</a:t>
            </a:r>
            <a:r>
              <a:rPr lang="en-US" sz="2000" b="0" i="0" u="none" strike="noStrike" cap="none">
                <a:solidFill>
                  <a:schemeClr val="dk1"/>
                </a:solidFill>
                <a:latin typeface="Calibri"/>
                <a:ea typeface="Calibri"/>
                <a:cs typeface="Calibri"/>
                <a:sym typeface="Calibri"/>
              </a:rPr>
              <a:t> Floor</a:t>
            </a:r>
            <a:endParaRPr sz="20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2000" b="0" i="0" u="none" strike="noStrike" cap="none">
                <a:solidFill>
                  <a:schemeClr val="dk1"/>
                </a:solidFill>
                <a:latin typeface="Calibri"/>
                <a:ea typeface="Calibri"/>
                <a:cs typeface="Calibri"/>
                <a:sym typeface="Calibri"/>
              </a:rPr>
              <a:t>Baltimore, MD 21201</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
          <p:cNvSpPr txBox="1">
            <a:spLocks noGrp="1"/>
          </p:cNvSpPr>
          <p:nvPr>
            <p:ph type="title"/>
          </p:nvPr>
        </p:nvSpPr>
        <p:spPr>
          <a:xfrm>
            <a:off x="884583" y="705681"/>
            <a:ext cx="11950262" cy="99494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3200"/>
              <a:t>What is the Maryland Tobacco Quitline Stakeholder Report?</a:t>
            </a:r>
            <a:endParaRPr sz="3200"/>
          </a:p>
        </p:txBody>
      </p:sp>
      <p:sp>
        <p:nvSpPr>
          <p:cNvPr id="157" name="Google Shape;157;p2"/>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solidFill>
                  <a:srgbClr val="888888"/>
                </a:solidFill>
              </a:rPr>
              <a:t>2</a:t>
            </a:fld>
            <a:endParaRPr>
              <a:solidFill>
                <a:srgbClr val="888888"/>
              </a:solidFill>
            </a:endParaRPr>
          </a:p>
        </p:txBody>
      </p:sp>
      <p:sp>
        <p:nvSpPr>
          <p:cNvPr id="158" name="Google Shape;158;p2"/>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F7F7F"/>
              </a:buClr>
              <a:buSzPts val="2200"/>
              <a:buNone/>
            </a:pPr>
            <a:r>
              <a:rPr lang="en-US"/>
              <a:t>Prevention and Health Promotion Administration</a:t>
            </a:r>
            <a:endParaRPr/>
          </a:p>
        </p:txBody>
      </p:sp>
      <p:sp>
        <p:nvSpPr>
          <p:cNvPr id="159" name="Google Shape;159;p2"/>
          <p:cNvSpPr txBox="1"/>
          <p:nvPr/>
        </p:nvSpPr>
        <p:spPr>
          <a:xfrm>
            <a:off x="1837266" y="2017986"/>
            <a:ext cx="8930700" cy="434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Arial"/>
                <a:ea typeface="Arial"/>
                <a:cs typeface="Arial"/>
                <a:sym typeface="Arial"/>
              </a:rPr>
              <a:t>In conjunction with our vendor RVO formerly known as Optum, MDH conducts a yearly stakeholder evaluation for the Maryland Tobacco Quitline (MDQL). The evaluation plan is to assess outcomes (quit and satisfaction rates) from MDQL participants. Those who register each year between January 1 and January 31 of </a:t>
            </a:r>
            <a:r>
              <a:rPr lang="en-US" sz="2000"/>
              <a:t>the</a:t>
            </a:r>
            <a:r>
              <a:rPr lang="en-US" sz="2000" b="0" i="0" u="none" strike="noStrike" cap="none">
                <a:solidFill>
                  <a:srgbClr val="000000"/>
                </a:solidFill>
                <a:latin typeface="Arial"/>
                <a:ea typeface="Arial"/>
                <a:cs typeface="Arial"/>
                <a:sym typeface="Arial"/>
              </a:rPr>
              <a:t> following year (13 months) are included in the evaluation. The following services are evaluated:</a:t>
            </a:r>
            <a:endParaRPr/>
          </a:p>
          <a:p>
            <a:pPr marL="0" marR="0" lvl="0" indent="0" algn="l" rtl="0">
              <a:lnSpc>
                <a:spcPct val="100000"/>
              </a:lnSpc>
              <a:spcBef>
                <a:spcPts val="0"/>
              </a:spcBef>
              <a:spcAft>
                <a:spcPts val="0"/>
              </a:spcAft>
              <a:buNone/>
            </a:pPr>
            <a:endParaRPr sz="1600" b="1"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MDQL standard multiple-call phone program</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Tobacco Cessation Behavioral Health Program</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Web-Only Program</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Intensive 10-Call Pregnancy Program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7"/>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Quitline Services Evaluated</a:t>
            </a:r>
            <a:endParaRPr/>
          </a:p>
        </p:txBody>
      </p:sp>
      <p:grpSp>
        <p:nvGrpSpPr>
          <p:cNvPr id="166" name="Google Shape;166;p7"/>
          <p:cNvGrpSpPr/>
          <p:nvPr/>
        </p:nvGrpSpPr>
        <p:grpSpPr>
          <a:xfrm>
            <a:off x="5010025" y="1487330"/>
            <a:ext cx="304925" cy="362805"/>
            <a:chOff x="10388600" y="1101725"/>
            <a:chExt cx="685800" cy="815975"/>
          </a:xfrm>
        </p:grpSpPr>
        <p:sp>
          <p:nvSpPr>
            <p:cNvPr id="167" name="Google Shape;167;p7"/>
            <p:cNvSpPr/>
            <p:nvPr/>
          </p:nvSpPr>
          <p:spPr>
            <a:xfrm>
              <a:off x="10550525" y="1738313"/>
              <a:ext cx="130175" cy="133350"/>
            </a:xfrm>
            <a:custGeom>
              <a:avLst/>
              <a:gdLst/>
              <a:ahLst/>
              <a:cxnLst/>
              <a:rect l="l" t="t" r="r" b="b"/>
              <a:pathLst>
                <a:path w="41" h="42" extrusionOk="0">
                  <a:moveTo>
                    <a:pt x="21" y="8"/>
                  </a:moveTo>
                  <a:cubicBezTo>
                    <a:pt x="28" y="8"/>
                    <a:pt x="33" y="14"/>
                    <a:pt x="33" y="21"/>
                  </a:cubicBezTo>
                  <a:cubicBezTo>
                    <a:pt x="33" y="28"/>
                    <a:pt x="28" y="34"/>
                    <a:pt x="21" y="34"/>
                  </a:cubicBezTo>
                  <a:cubicBezTo>
                    <a:pt x="14" y="34"/>
                    <a:pt x="8" y="28"/>
                    <a:pt x="8" y="21"/>
                  </a:cubicBezTo>
                  <a:cubicBezTo>
                    <a:pt x="8" y="14"/>
                    <a:pt x="14" y="8"/>
                    <a:pt x="21" y="8"/>
                  </a:cubicBezTo>
                  <a:close/>
                  <a:moveTo>
                    <a:pt x="21" y="42"/>
                  </a:moveTo>
                  <a:cubicBezTo>
                    <a:pt x="32" y="42"/>
                    <a:pt x="41" y="33"/>
                    <a:pt x="41" y="21"/>
                  </a:cubicBezTo>
                  <a:cubicBezTo>
                    <a:pt x="41" y="10"/>
                    <a:pt x="32" y="0"/>
                    <a:pt x="21" y="0"/>
                  </a:cubicBezTo>
                  <a:cubicBezTo>
                    <a:pt x="9" y="0"/>
                    <a:pt x="0" y="10"/>
                    <a:pt x="0" y="21"/>
                  </a:cubicBezTo>
                  <a:cubicBezTo>
                    <a:pt x="0" y="33"/>
                    <a:pt x="9" y="42"/>
                    <a:pt x="21" y="4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8" name="Google Shape;168;p7"/>
            <p:cNvSpPr/>
            <p:nvPr/>
          </p:nvSpPr>
          <p:spPr>
            <a:xfrm>
              <a:off x="10388600" y="1101725"/>
              <a:ext cx="685800" cy="815975"/>
            </a:xfrm>
            <a:custGeom>
              <a:avLst/>
              <a:gdLst/>
              <a:ahLst/>
              <a:cxnLst/>
              <a:rect l="l" t="t" r="r" b="b"/>
              <a:pathLst>
                <a:path w="216" h="256" extrusionOk="0">
                  <a:moveTo>
                    <a:pt x="208" y="118"/>
                  </a:moveTo>
                  <a:cubicBezTo>
                    <a:pt x="208" y="125"/>
                    <a:pt x="203" y="131"/>
                    <a:pt x="196" y="131"/>
                  </a:cubicBezTo>
                  <a:cubicBezTo>
                    <a:pt x="134" y="131"/>
                    <a:pt x="134" y="131"/>
                    <a:pt x="134" y="131"/>
                  </a:cubicBezTo>
                  <a:cubicBezTo>
                    <a:pt x="133" y="131"/>
                    <a:pt x="131" y="132"/>
                    <a:pt x="130" y="133"/>
                  </a:cubicBezTo>
                  <a:cubicBezTo>
                    <a:pt x="106" y="152"/>
                    <a:pt x="106" y="152"/>
                    <a:pt x="106" y="152"/>
                  </a:cubicBezTo>
                  <a:cubicBezTo>
                    <a:pt x="106" y="139"/>
                    <a:pt x="106" y="139"/>
                    <a:pt x="106" y="139"/>
                  </a:cubicBezTo>
                  <a:cubicBezTo>
                    <a:pt x="106" y="135"/>
                    <a:pt x="103" y="131"/>
                    <a:pt x="99" y="131"/>
                  </a:cubicBezTo>
                  <a:cubicBezTo>
                    <a:pt x="89" y="131"/>
                    <a:pt x="89" y="131"/>
                    <a:pt x="89" y="131"/>
                  </a:cubicBezTo>
                  <a:cubicBezTo>
                    <a:pt x="82" y="131"/>
                    <a:pt x="77" y="125"/>
                    <a:pt x="77" y="118"/>
                  </a:cubicBezTo>
                  <a:cubicBezTo>
                    <a:pt x="77" y="51"/>
                    <a:pt x="77" y="51"/>
                    <a:pt x="77" y="51"/>
                  </a:cubicBezTo>
                  <a:cubicBezTo>
                    <a:pt x="77" y="44"/>
                    <a:pt x="82" y="38"/>
                    <a:pt x="89" y="38"/>
                  </a:cubicBezTo>
                  <a:cubicBezTo>
                    <a:pt x="196" y="38"/>
                    <a:pt x="196" y="38"/>
                    <a:pt x="196" y="38"/>
                  </a:cubicBezTo>
                  <a:cubicBezTo>
                    <a:pt x="203" y="38"/>
                    <a:pt x="208" y="44"/>
                    <a:pt x="208" y="51"/>
                  </a:cubicBezTo>
                  <a:cubicBezTo>
                    <a:pt x="208" y="118"/>
                    <a:pt x="208" y="118"/>
                    <a:pt x="208" y="118"/>
                  </a:cubicBezTo>
                  <a:close/>
                  <a:moveTo>
                    <a:pt x="136" y="187"/>
                  </a:moveTo>
                  <a:cubicBezTo>
                    <a:pt x="8" y="187"/>
                    <a:pt x="8" y="187"/>
                    <a:pt x="8" y="187"/>
                  </a:cubicBezTo>
                  <a:cubicBezTo>
                    <a:pt x="8" y="38"/>
                    <a:pt x="8" y="38"/>
                    <a:pt x="8" y="38"/>
                  </a:cubicBezTo>
                  <a:cubicBezTo>
                    <a:pt x="73" y="38"/>
                    <a:pt x="73" y="38"/>
                    <a:pt x="73" y="38"/>
                  </a:cubicBezTo>
                  <a:cubicBezTo>
                    <a:pt x="70" y="41"/>
                    <a:pt x="69" y="46"/>
                    <a:pt x="69" y="51"/>
                  </a:cubicBezTo>
                  <a:cubicBezTo>
                    <a:pt x="69" y="118"/>
                    <a:pt x="69" y="118"/>
                    <a:pt x="69" y="118"/>
                  </a:cubicBezTo>
                  <a:cubicBezTo>
                    <a:pt x="69" y="130"/>
                    <a:pt x="78" y="139"/>
                    <a:pt x="89" y="139"/>
                  </a:cubicBezTo>
                  <a:cubicBezTo>
                    <a:pt x="98" y="139"/>
                    <a:pt x="98" y="139"/>
                    <a:pt x="98" y="139"/>
                  </a:cubicBezTo>
                  <a:cubicBezTo>
                    <a:pt x="98" y="170"/>
                    <a:pt x="98" y="170"/>
                    <a:pt x="98" y="170"/>
                  </a:cubicBezTo>
                  <a:cubicBezTo>
                    <a:pt x="134" y="139"/>
                    <a:pt x="134" y="139"/>
                    <a:pt x="134" y="139"/>
                  </a:cubicBezTo>
                  <a:cubicBezTo>
                    <a:pt x="136" y="139"/>
                    <a:pt x="136" y="139"/>
                    <a:pt x="136" y="139"/>
                  </a:cubicBezTo>
                  <a:cubicBezTo>
                    <a:pt x="136" y="187"/>
                    <a:pt x="136" y="187"/>
                    <a:pt x="136" y="187"/>
                  </a:cubicBezTo>
                  <a:close/>
                  <a:moveTo>
                    <a:pt x="136" y="235"/>
                  </a:moveTo>
                  <a:cubicBezTo>
                    <a:pt x="136" y="242"/>
                    <a:pt x="130" y="248"/>
                    <a:pt x="123" y="248"/>
                  </a:cubicBezTo>
                  <a:cubicBezTo>
                    <a:pt x="21" y="248"/>
                    <a:pt x="21" y="248"/>
                    <a:pt x="21" y="248"/>
                  </a:cubicBezTo>
                  <a:cubicBezTo>
                    <a:pt x="14" y="248"/>
                    <a:pt x="8" y="242"/>
                    <a:pt x="8" y="235"/>
                  </a:cubicBezTo>
                  <a:cubicBezTo>
                    <a:pt x="8" y="195"/>
                    <a:pt x="8" y="195"/>
                    <a:pt x="8" y="195"/>
                  </a:cubicBezTo>
                  <a:cubicBezTo>
                    <a:pt x="136" y="195"/>
                    <a:pt x="136" y="195"/>
                    <a:pt x="136" y="195"/>
                  </a:cubicBezTo>
                  <a:cubicBezTo>
                    <a:pt x="136" y="235"/>
                    <a:pt x="136" y="235"/>
                    <a:pt x="136" y="235"/>
                  </a:cubicBezTo>
                  <a:close/>
                  <a:moveTo>
                    <a:pt x="8" y="20"/>
                  </a:moveTo>
                  <a:cubicBezTo>
                    <a:pt x="8" y="13"/>
                    <a:pt x="14" y="8"/>
                    <a:pt x="21" y="8"/>
                  </a:cubicBezTo>
                  <a:cubicBezTo>
                    <a:pt x="123" y="8"/>
                    <a:pt x="123" y="8"/>
                    <a:pt x="123" y="8"/>
                  </a:cubicBezTo>
                  <a:cubicBezTo>
                    <a:pt x="130" y="8"/>
                    <a:pt x="136" y="13"/>
                    <a:pt x="136" y="20"/>
                  </a:cubicBezTo>
                  <a:cubicBezTo>
                    <a:pt x="136" y="30"/>
                    <a:pt x="136" y="30"/>
                    <a:pt x="136" y="30"/>
                  </a:cubicBezTo>
                  <a:cubicBezTo>
                    <a:pt x="8" y="30"/>
                    <a:pt x="8" y="30"/>
                    <a:pt x="8" y="30"/>
                  </a:cubicBezTo>
                  <a:cubicBezTo>
                    <a:pt x="8" y="20"/>
                    <a:pt x="8" y="20"/>
                    <a:pt x="8" y="20"/>
                  </a:cubicBezTo>
                  <a:close/>
                  <a:moveTo>
                    <a:pt x="196" y="30"/>
                  </a:moveTo>
                  <a:cubicBezTo>
                    <a:pt x="144" y="30"/>
                    <a:pt x="144" y="30"/>
                    <a:pt x="144" y="30"/>
                  </a:cubicBezTo>
                  <a:cubicBezTo>
                    <a:pt x="144" y="20"/>
                    <a:pt x="144" y="20"/>
                    <a:pt x="144" y="20"/>
                  </a:cubicBezTo>
                  <a:cubicBezTo>
                    <a:pt x="144" y="9"/>
                    <a:pt x="134" y="0"/>
                    <a:pt x="123" y="0"/>
                  </a:cubicBezTo>
                  <a:cubicBezTo>
                    <a:pt x="21" y="0"/>
                    <a:pt x="21" y="0"/>
                    <a:pt x="21" y="0"/>
                  </a:cubicBezTo>
                  <a:cubicBezTo>
                    <a:pt x="9" y="0"/>
                    <a:pt x="0" y="9"/>
                    <a:pt x="0" y="20"/>
                  </a:cubicBezTo>
                  <a:cubicBezTo>
                    <a:pt x="0" y="235"/>
                    <a:pt x="0" y="235"/>
                    <a:pt x="0" y="235"/>
                  </a:cubicBezTo>
                  <a:cubicBezTo>
                    <a:pt x="0" y="246"/>
                    <a:pt x="9" y="256"/>
                    <a:pt x="21" y="256"/>
                  </a:cubicBezTo>
                  <a:cubicBezTo>
                    <a:pt x="123" y="256"/>
                    <a:pt x="123" y="256"/>
                    <a:pt x="123" y="256"/>
                  </a:cubicBezTo>
                  <a:cubicBezTo>
                    <a:pt x="134" y="256"/>
                    <a:pt x="144" y="246"/>
                    <a:pt x="144" y="235"/>
                  </a:cubicBezTo>
                  <a:cubicBezTo>
                    <a:pt x="144" y="139"/>
                    <a:pt x="144" y="139"/>
                    <a:pt x="144" y="139"/>
                  </a:cubicBezTo>
                  <a:cubicBezTo>
                    <a:pt x="196" y="139"/>
                    <a:pt x="196" y="139"/>
                    <a:pt x="196" y="139"/>
                  </a:cubicBezTo>
                  <a:cubicBezTo>
                    <a:pt x="207" y="139"/>
                    <a:pt x="216" y="130"/>
                    <a:pt x="216" y="118"/>
                  </a:cubicBezTo>
                  <a:cubicBezTo>
                    <a:pt x="216" y="51"/>
                    <a:pt x="216" y="51"/>
                    <a:pt x="216" y="51"/>
                  </a:cubicBezTo>
                  <a:cubicBezTo>
                    <a:pt x="216" y="39"/>
                    <a:pt x="207" y="30"/>
                    <a:pt x="196" y="3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9" name="Google Shape;169;p7"/>
            <p:cNvSpPr/>
            <p:nvPr/>
          </p:nvSpPr>
          <p:spPr>
            <a:xfrm>
              <a:off x="10915650" y="1354138"/>
              <a:ext cx="41275" cy="41275"/>
            </a:xfrm>
            <a:custGeom>
              <a:avLst/>
              <a:gdLst/>
              <a:ahLst/>
              <a:cxnLst/>
              <a:rect l="l" t="t" r="r" b="b"/>
              <a:pathLst>
                <a:path w="13" h="13" extrusionOk="0">
                  <a:moveTo>
                    <a:pt x="0" y="7"/>
                  </a:moveTo>
                  <a:cubicBezTo>
                    <a:pt x="0" y="10"/>
                    <a:pt x="3" y="13"/>
                    <a:pt x="7" y="13"/>
                  </a:cubicBezTo>
                  <a:cubicBezTo>
                    <a:pt x="10" y="13"/>
                    <a:pt x="13" y="10"/>
                    <a:pt x="13" y="6"/>
                  </a:cubicBezTo>
                  <a:cubicBezTo>
                    <a:pt x="13" y="3"/>
                    <a:pt x="10" y="0"/>
                    <a:pt x="6" y="0"/>
                  </a:cubicBezTo>
                  <a:cubicBezTo>
                    <a:pt x="3"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0" name="Google Shape;170;p7"/>
            <p:cNvSpPr/>
            <p:nvPr/>
          </p:nvSpPr>
          <p:spPr>
            <a:xfrm>
              <a:off x="10829925" y="1354138"/>
              <a:ext cx="38100" cy="41275"/>
            </a:xfrm>
            <a:custGeom>
              <a:avLst/>
              <a:gdLst/>
              <a:ahLst/>
              <a:cxnLst/>
              <a:rect l="l" t="t" r="r" b="b"/>
              <a:pathLst>
                <a:path w="12" h="13" extrusionOk="0">
                  <a:moveTo>
                    <a:pt x="0" y="7"/>
                  </a:moveTo>
                  <a:cubicBezTo>
                    <a:pt x="0" y="10"/>
                    <a:pt x="3" y="13"/>
                    <a:pt x="6" y="13"/>
                  </a:cubicBezTo>
                  <a:cubicBezTo>
                    <a:pt x="10" y="13"/>
                    <a:pt x="12" y="10"/>
                    <a:pt x="12" y="6"/>
                  </a:cubicBezTo>
                  <a:cubicBezTo>
                    <a:pt x="12" y="3"/>
                    <a:pt x="9" y="0"/>
                    <a:pt x="6" y="0"/>
                  </a:cubicBezTo>
                  <a:cubicBezTo>
                    <a:pt x="2"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1" name="Google Shape;171;p7"/>
            <p:cNvSpPr/>
            <p:nvPr/>
          </p:nvSpPr>
          <p:spPr>
            <a:xfrm>
              <a:off x="10737850" y="1354138"/>
              <a:ext cx="41275" cy="41275"/>
            </a:xfrm>
            <a:custGeom>
              <a:avLst/>
              <a:gdLst/>
              <a:ahLst/>
              <a:cxnLst/>
              <a:rect l="l" t="t" r="r" b="b"/>
              <a:pathLst>
                <a:path w="13" h="13" extrusionOk="0">
                  <a:moveTo>
                    <a:pt x="0" y="7"/>
                  </a:moveTo>
                  <a:cubicBezTo>
                    <a:pt x="0" y="10"/>
                    <a:pt x="3" y="13"/>
                    <a:pt x="7" y="13"/>
                  </a:cubicBezTo>
                  <a:cubicBezTo>
                    <a:pt x="10" y="13"/>
                    <a:pt x="13" y="10"/>
                    <a:pt x="12" y="6"/>
                  </a:cubicBezTo>
                  <a:cubicBezTo>
                    <a:pt x="12" y="3"/>
                    <a:pt x="10" y="0"/>
                    <a:pt x="6" y="0"/>
                  </a:cubicBezTo>
                  <a:cubicBezTo>
                    <a:pt x="3"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72" name="Google Shape;172;p7"/>
          <p:cNvSpPr/>
          <p:nvPr/>
        </p:nvSpPr>
        <p:spPr>
          <a:xfrm>
            <a:off x="1895475" y="1690688"/>
            <a:ext cx="7086726" cy="478631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2F549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2F549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2F549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2F5496"/>
              </a:solidFill>
              <a:latin typeface="Arial"/>
              <a:ea typeface="Arial"/>
              <a:cs typeface="Arial"/>
              <a:sym typeface="Arial"/>
            </a:endParaRPr>
          </a:p>
        </p:txBody>
      </p:sp>
      <p:sp>
        <p:nvSpPr>
          <p:cNvPr id="173" name="Google Shape;173;p7"/>
          <p:cNvSpPr txBox="1"/>
          <p:nvPr/>
        </p:nvSpPr>
        <p:spPr>
          <a:xfrm>
            <a:off x="1094639" y="1821240"/>
            <a:ext cx="8135100" cy="4525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Amid the services that are evaluated, those services evaluated are broken down into:</a:t>
            </a:r>
            <a:endParaRPr/>
          </a:p>
          <a:p>
            <a:pPr marL="0" marR="0" lvl="0" indent="0" algn="l" rtl="0">
              <a:lnSpc>
                <a:spcPct val="100000"/>
              </a:lnSpc>
              <a:spcBef>
                <a:spcPts val="0"/>
              </a:spcBef>
              <a:spcAft>
                <a:spcPts val="0"/>
              </a:spcAft>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Follow-up evaluation of participants who registered with the MDQL</a:t>
            </a:r>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Implementation of the evaluation plan; programming and testing survey</a:t>
            </a:r>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Development and fulfillment of survey pre-notification emails</a:t>
            </a:r>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Administration of a custom, </a:t>
            </a:r>
            <a:r>
              <a:rPr lang="en-US" sz="1600" b="1" i="0" u="none" strike="noStrike" cap="none">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NAQC MDS-compliant 7-month follow-up survey</a:t>
            </a:r>
            <a:r>
              <a:rPr lang="en-US" sz="1600" b="0" i="0" u="none" strike="noStrike" cap="none">
                <a:solidFill>
                  <a:srgbClr val="000000"/>
                </a:solidFill>
                <a:latin typeface="Arial"/>
                <a:ea typeface="Arial"/>
                <a:cs typeface="Arial"/>
                <a:sym typeface="Arial"/>
              </a:rPr>
              <a:t>. Topics to be assessed will include:</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Overall satisfaction with the program</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Tobacco quit status</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Electronic nicotine delivery system (ENDS) use status (last/ever use)</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Use of tobacco cessation medications</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Whether p</a:t>
            </a:r>
            <a:r>
              <a:rPr lang="en-US" sz="1600"/>
              <a:t>articipants </a:t>
            </a:r>
            <a:r>
              <a:rPr lang="en-US" sz="16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would</a:t>
            </a:r>
            <a:r>
              <a:rPr lang="en-US" sz="1600" b="0" i="0" u="none" strike="noStrike" cap="none">
                <a:solidFill>
                  <a:srgbClr val="000000"/>
                </a:solidFill>
                <a:latin typeface="Arial"/>
                <a:ea typeface="Arial"/>
                <a:cs typeface="Arial"/>
                <a:sym typeface="Arial"/>
              </a:rPr>
              <a:t> recommend the program; why or why not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For current tobacco users: tobacco type(s) used in last 30 days; amount,                               </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a:t>            </a:t>
            </a:r>
            <a:r>
              <a:rPr lang="en-US" sz="1600" b="0" i="0" u="none" strike="noStrike" cap="none">
                <a:solidFill>
                  <a:srgbClr val="000000"/>
                </a:solidFill>
                <a:latin typeface="Arial"/>
                <a:ea typeface="Arial"/>
                <a:cs typeface="Arial"/>
                <a:sym typeface="Arial"/>
              </a:rPr>
              <a:t>frequency, and time to first cigarette use among cigarette smokers</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 Custom questions (see survey instrument document)</a:t>
            </a:r>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Data preparation, statistical analysis, and production of a Custom Stakeholder Evaluation Report</a:t>
            </a:r>
            <a:endParaRPr/>
          </a:p>
          <a:p>
            <a:pPr marL="285750" marR="0" lvl="0" indent="-285750" algn="l"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000000"/>
                </a:solidFill>
                <a:latin typeface="Arial"/>
                <a:ea typeface="Arial"/>
                <a:cs typeface="Arial"/>
                <a:sym typeface="Arial"/>
              </a:rPr>
              <a:t>Quality assurance and monitoring throughout the entire evaluation process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1"/>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Why is the Quitline Needed?</a:t>
            </a:r>
            <a:endParaRPr/>
          </a:p>
        </p:txBody>
      </p:sp>
      <p:sp>
        <p:nvSpPr>
          <p:cNvPr id="179" name="Google Shape;179;p11"/>
          <p:cNvSpPr txBox="1"/>
          <p:nvPr/>
        </p:nvSpPr>
        <p:spPr>
          <a:xfrm>
            <a:off x="363776" y="1870803"/>
            <a:ext cx="5874000" cy="49872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Maryland’s smoking prevalence is the </a:t>
            </a:r>
            <a:r>
              <a:rPr lang="en-US" sz="16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4</a:t>
            </a:r>
            <a:r>
              <a:rPr lang="en-US" sz="1600" b="0" i="0" u="none" strike="noStrike" cap="none" baseline="30000">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th</a:t>
            </a:r>
            <a:r>
              <a:rPr lang="en-US" sz="16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lowest</a:t>
            </a:r>
            <a:r>
              <a:rPr lang="en-US" sz="1600" b="0" i="0" u="none" strike="noStrike" cap="none">
                <a:solidFill>
                  <a:srgbClr val="000000"/>
                </a:solidFill>
                <a:latin typeface="Arial"/>
                <a:ea typeface="Arial"/>
                <a:cs typeface="Arial"/>
                <a:sym typeface="Arial"/>
              </a:rPr>
              <a:t> in the United States with a 10.1% of smokers. </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55.3% of those smokers will make a quit attempt in the course of the year.</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5% of youth in Maryland currently using tobacco.</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Quitline users are more 60% more likely to successfully quit that those who attempt to quit without help.</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Tobacco users who receive medications and Quitline counseling have a 30% greater chance of quitting.</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Smoking costs Maryland over $2.71 billion annually in health care expenditures. </a:t>
            </a:r>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ROI:</a:t>
            </a:r>
            <a:r>
              <a:rPr lang="en-US" sz="1600"/>
              <a:t> </a:t>
            </a:r>
            <a:r>
              <a:rPr lang="en-US" sz="1600" b="0" i="0" u="none" strike="noStrike" cap="none">
                <a:solidFill>
                  <a:srgbClr val="000000"/>
                </a:solidFill>
                <a:latin typeface="Arial"/>
                <a:ea typeface="Arial"/>
                <a:cs typeface="Arial"/>
                <a:sym typeface="Arial"/>
              </a:rPr>
              <a:t>$2.75 was saved for every $1 spent on the Quitline and tobacco cessation media.</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aphicFrame>
        <p:nvGraphicFramePr>
          <p:cNvPr id="180" name="Google Shape;180;p11"/>
          <p:cNvGraphicFramePr/>
          <p:nvPr/>
        </p:nvGraphicFramePr>
        <p:xfrm>
          <a:off x="6290441" y="1591299"/>
          <a:ext cx="5679683" cy="3311778"/>
        </p:xfrm>
        <a:graphic>
          <a:graphicData uri="http://schemas.openxmlformats.org/drawingml/2006/chart">
            <c:chart xmlns:c="http://schemas.openxmlformats.org/drawingml/2006/chart" xmlns:r="http://schemas.openxmlformats.org/officeDocument/2006/relationships" r:id="rId3"/>
          </a:graphicData>
        </a:graphic>
      </p:graphicFrame>
      <p:sp>
        <p:nvSpPr>
          <p:cNvPr id="181" name="Google Shape;181;p11"/>
          <p:cNvSpPr txBox="1"/>
          <p:nvPr/>
        </p:nvSpPr>
        <p:spPr>
          <a:xfrm>
            <a:off x="363766" y="6506819"/>
            <a:ext cx="891846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Source: https://www.healio.com/news/primary-care/20220906/us-states-with-the-highest-smoking-rates-in-2022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40"/>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Return on Investment</a:t>
            </a:r>
            <a:endParaRPr/>
          </a:p>
        </p:txBody>
      </p:sp>
      <p:sp>
        <p:nvSpPr>
          <p:cNvPr id="187" name="Google Shape;187;p140"/>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solidFill>
                  <a:srgbClr val="888888"/>
                </a:solidFill>
              </a:rPr>
              <a:t>5</a:t>
            </a:fld>
            <a:endParaRPr>
              <a:solidFill>
                <a:srgbClr val="888888"/>
              </a:solidFill>
            </a:endParaRPr>
          </a:p>
        </p:txBody>
      </p:sp>
      <p:pic>
        <p:nvPicPr>
          <p:cNvPr id="188" name="Google Shape;188;p140" descr="A screenshot of a report&#10;&#10;Description automatically generated"/>
          <p:cNvPicPr preferRelativeResize="0"/>
          <p:nvPr/>
        </p:nvPicPr>
        <p:blipFill rotWithShape="1">
          <a:blip r:embed="rId3">
            <a:alphaModFix/>
          </a:blip>
          <a:srcRect/>
          <a:stretch/>
        </p:blipFill>
        <p:spPr>
          <a:xfrm>
            <a:off x="954400" y="1507307"/>
            <a:ext cx="6287377" cy="4829849"/>
          </a:xfrm>
          <a:prstGeom prst="rect">
            <a:avLst/>
          </a:prstGeom>
          <a:noFill/>
          <a:ln>
            <a:noFill/>
          </a:ln>
        </p:spPr>
      </p:pic>
      <p:sp>
        <p:nvSpPr>
          <p:cNvPr id="189" name="Google Shape;189;p140"/>
          <p:cNvSpPr txBox="1"/>
          <p:nvPr/>
        </p:nvSpPr>
        <p:spPr>
          <a:xfrm>
            <a:off x="7974302" y="1805298"/>
            <a:ext cx="3578700" cy="2247300"/>
          </a:xfrm>
          <a:prstGeom prst="rect">
            <a:avLst/>
          </a:prstGeom>
          <a:noFill/>
          <a:ln>
            <a:noFill/>
          </a:ln>
        </p:spPr>
        <p:txBody>
          <a:bodyPr spcFirstLastPara="1" wrap="square" lIns="91425" tIns="45700" rIns="91425" bIns="45700" anchor="t" anchorCtr="0">
            <a:spAutoFit/>
          </a:bodyPr>
          <a:lstStyle/>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Smoking costs Maryland over $2.71 billion annually in health care expenditures. </a:t>
            </a:r>
            <a:endParaRPr sz="18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None/>
            </a:pPr>
            <a:endParaRPr sz="1800"/>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$2.75 was saved for every $1 spent on the Quitline and tobacco cessation media.</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0" name="Google Shape;190;p140"/>
          <p:cNvSpPr/>
          <p:nvPr/>
        </p:nvSpPr>
        <p:spPr>
          <a:xfrm>
            <a:off x="6385034" y="4335517"/>
            <a:ext cx="856743" cy="804042"/>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1" name="Google Shape;191;p140"/>
          <p:cNvSpPr/>
          <p:nvPr/>
        </p:nvSpPr>
        <p:spPr>
          <a:xfrm>
            <a:off x="6458680" y="5299505"/>
            <a:ext cx="709449" cy="534306"/>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2" name="Google Shape;192;p140"/>
          <p:cNvSpPr txBox="1"/>
          <p:nvPr/>
        </p:nvSpPr>
        <p:spPr>
          <a:xfrm>
            <a:off x="8431502" y="4863313"/>
            <a:ext cx="326329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rgbClr val="000000"/>
                </a:solidFill>
                <a:latin typeface="Arial"/>
                <a:ea typeface="Arial"/>
                <a:cs typeface="Arial"/>
                <a:sym typeface="Arial"/>
              </a:rPr>
              <a:t>$4.5 M / 1.6M= </a:t>
            </a:r>
            <a:r>
              <a:rPr lang="en-US" sz="1800" b="1"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$2.7</a:t>
            </a:r>
            <a:r>
              <a:rPr lang="en-US" sz="1800" b="1"/>
              <a:t>5</a:t>
            </a:r>
            <a:endParaRPr/>
          </a:p>
        </p:txBody>
      </p:sp>
      <p:sp>
        <p:nvSpPr>
          <p:cNvPr id="193" name="Google Shape;193;p140"/>
          <p:cNvSpPr/>
          <p:nvPr/>
        </p:nvSpPr>
        <p:spPr>
          <a:xfrm>
            <a:off x="7357977" y="5833811"/>
            <a:ext cx="616325" cy="419354"/>
          </a:xfrm>
          <a:prstGeom prst="leftArrow">
            <a:avLst>
              <a:gd name="adj1" fmla="val 50000"/>
              <a:gd name="adj2" fmla="val 50000"/>
            </a:avLst>
          </a:prstGeom>
          <a:solidFill>
            <a:srgbClr val="FF0000"/>
          </a:solidFill>
          <a:ln w="25400" cap="flat" cmpd="sng">
            <a:solidFill>
              <a:srgbClr val="1C305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92"/>
                                        </p:tgtEl>
                                        <p:attrNameLst>
                                          <p:attrName>style.visibility</p:attrName>
                                        </p:attrNameLst>
                                      </p:cBhvr>
                                      <p:to>
                                        <p:strVal val="visible"/>
                                      </p:to>
                                    </p:set>
                                    <p:anim calcmode="lin" valueType="num">
                                      <p:cBhvr additive="base">
                                        <p:cTn id="15" dur="500"/>
                                        <p:tgtEl>
                                          <p:spTgt spid="192"/>
                                        </p:tgtEl>
                                        <p:attrNameLst>
                                          <p:attrName>ppt_x</p:attrName>
                                        </p:attrNameLst>
                                      </p:cBhvr>
                                      <p:tavLst>
                                        <p:tav tm="0">
                                          <p:val>
                                            <p:strVal val="#ppt_x+1"/>
                                          </p:val>
                                        </p:tav>
                                        <p:tav tm="100000">
                                          <p:val>
                                            <p:strVal val="#ppt_x"/>
                                          </p:val>
                                        </p:tav>
                                      </p:tavLst>
                                    </p:anim>
                                  </p:childTnLst>
                                </p:cTn>
                              </p:par>
                              <p:par>
                                <p:cTn id="16" presetID="2" presetClass="entr" presetSubtype="2" fill="hold" nodeType="withEffect">
                                  <p:stCondLst>
                                    <p:cond delay="0"/>
                                  </p:stCondLst>
                                  <p:childTnLst>
                                    <p:set>
                                      <p:cBhvr>
                                        <p:cTn id="17" dur="1" fill="hold">
                                          <p:stCondLst>
                                            <p:cond delay="0"/>
                                          </p:stCondLst>
                                        </p:cTn>
                                        <p:tgtEl>
                                          <p:spTgt spid="193"/>
                                        </p:tgtEl>
                                        <p:attrNameLst>
                                          <p:attrName>style.visibility</p:attrName>
                                        </p:attrNameLst>
                                      </p:cBhvr>
                                      <p:to>
                                        <p:strVal val="visible"/>
                                      </p:to>
                                    </p:set>
                                    <p:anim calcmode="lin" valueType="num">
                                      <p:cBhvr additive="base">
                                        <p:cTn id="18" dur="500"/>
                                        <p:tgtEl>
                                          <p:spTgt spid="193"/>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5"/>
          <p:cNvSpPr txBox="1">
            <a:spLocks noGrp="1"/>
          </p:cNvSpPr>
          <p:nvPr>
            <p:ph type="title"/>
          </p:nvPr>
        </p:nvSpPr>
        <p:spPr>
          <a:xfrm>
            <a:off x="838200" y="492289"/>
            <a:ext cx="10515600" cy="994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5319"/>
              <a:buFont typeface="Calibri"/>
              <a:buNone/>
            </a:pPr>
            <a:r>
              <a:rPr lang="en-US" sz="4177"/>
              <a:t>Who Used the MDQL in Year </a:t>
            </a:r>
            <a:r>
              <a:rPr lang="en-US" sz="417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15</a:t>
            </a:r>
            <a:endParaRPr sz="4177"/>
          </a:p>
          <a:p>
            <a:pPr marL="0" lvl="0" indent="0" algn="l" rtl="0">
              <a:lnSpc>
                <a:spcPct val="90000"/>
              </a:lnSpc>
              <a:spcBef>
                <a:spcPts val="0"/>
              </a:spcBef>
              <a:spcAft>
                <a:spcPts val="0"/>
              </a:spcAft>
              <a:buClr>
                <a:schemeClr val="dk1"/>
              </a:buClr>
              <a:buSzPct val="154687"/>
              <a:buFont typeface="Calibri"/>
              <a:buNone/>
            </a:pPr>
            <a:r>
              <a:rPr lang="en-US"/>
              <a:t> </a:t>
            </a:r>
            <a:r>
              <a:rPr lang="en-US" sz="2844"/>
              <a:t>(January 1, 2022 and August 31, 2022)</a:t>
            </a:r>
            <a:endParaRPr sz="2844"/>
          </a:p>
        </p:txBody>
      </p:sp>
      <p:grpSp>
        <p:nvGrpSpPr>
          <p:cNvPr id="200" name="Google Shape;200;p15"/>
          <p:cNvGrpSpPr/>
          <p:nvPr/>
        </p:nvGrpSpPr>
        <p:grpSpPr>
          <a:xfrm>
            <a:off x="5010025" y="1487330"/>
            <a:ext cx="304925" cy="362805"/>
            <a:chOff x="10388600" y="1101725"/>
            <a:chExt cx="685800" cy="815975"/>
          </a:xfrm>
        </p:grpSpPr>
        <p:sp>
          <p:nvSpPr>
            <p:cNvPr id="201" name="Google Shape;201;p15"/>
            <p:cNvSpPr/>
            <p:nvPr/>
          </p:nvSpPr>
          <p:spPr>
            <a:xfrm>
              <a:off x="10550525" y="1738313"/>
              <a:ext cx="130175" cy="133350"/>
            </a:xfrm>
            <a:custGeom>
              <a:avLst/>
              <a:gdLst/>
              <a:ahLst/>
              <a:cxnLst/>
              <a:rect l="l" t="t" r="r" b="b"/>
              <a:pathLst>
                <a:path w="41" h="42" extrusionOk="0">
                  <a:moveTo>
                    <a:pt x="21" y="8"/>
                  </a:moveTo>
                  <a:cubicBezTo>
                    <a:pt x="28" y="8"/>
                    <a:pt x="33" y="14"/>
                    <a:pt x="33" y="21"/>
                  </a:cubicBezTo>
                  <a:cubicBezTo>
                    <a:pt x="33" y="28"/>
                    <a:pt x="28" y="34"/>
                    <a:pt x="21" y="34"/>
                  </a:cubicBezTo>
                  <a:cubicBezTo>
                    <a:pt x="14" y="34"/>
                    <a:pt x="8" y="28"/>
                    <a:pt x="8" y="21"/>
                  </a:cubicBezTo>
                  <a:cubicBezTo>
                    <a:pt x="8" y="14"/>
                    <a:pt x="14" y="8"/>
                    <a:pt x="21" y="8"/>
                  </a:cubicBezTo>
                  <a:close/>
                  <a:moveTo>
                    <a:pt x="21" y="42"/>
                  </a:moveTo>
                  <a:cubicBezTo>
                    <a:pt x="32" y="42"/>
                    <a:pt x="41" y="33"/>
                    <a:pt x="41" y="21"/>
                  </a:cubicBezTo>
                  <a:cubicBezTo>
                    <a:pt x="41" y="10"/>
                    <a:pt x="32" y="0"/>
                    <a:pt x="21" y="0"/>
                  </a:cubicBezTo>
                  <a:cubicBezTo>
                    <a:pt x="9" y="0"/>
                    <a:pt x="0" y="10"/>
                    <a:pt x="0" y="21"/>
                  </a:cubicBezTo>
                  <a:cubicBezTo>
                    <a:pt x="0" y="33"/>
                    <a:pt x="9" y="42"/>
                    <a:pt x="21" y="4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2" name="Google Shape;202;p15"/>
            <p:cNvSpPr/>
            <p:nvPr/>
          </p:nvSpPr>
          <p:spPr>
            <a:xfrm>
              <a:off x="10388600" y="1101725"/>
              <a:ext cx="685800" cy="815975"/>
            </a:xfrm>
            <a:custGeom>
              <a:avLst/>
              <a:gdLst/>
              <a:ahLst/>
              <a:cxnLst/>
              <a:rect l="l" t="t" r="r" b="b"/>
              <a:pathLst>
                <a:path w="216" h="256" extrusionOk="0">
                  <a:moveTo>
                    <a:pt x="208" y="118"/>
                  </a:moveTo>
                  <a:cubicBezTo>
                    <a:pt x="208" y="125"/>
                    <a:pt x="203" y="131"/>
                    <a:pt x="196" y="131"/>
                  </a:cubicBezTo>
                  <a:cubicBezTo>
                    <a:pt x="134" y="131"/>
                    <a:pt x="134" y="131"/>
                    <a:pt x="134" y="131"/>
                  </a:cubicBezTo>
                  <a:cubicBezTo>
                    <a:pt x="133" y="131"/>
                    <a:pt x="131" y="132"/>
                    <a:pt x="130" y="133"/>
                  </a:cubicBezTo>
                  <a:cubicBezTo>
                    <a:pt x="106" y="152"/>
                    <a:pt x="106" y="152"/>
                    <a:pt x="106" y="152"/>
                  </a:cubicBezTo>
                  <a:cubicBezTo>
                    <a:pt x="106" y="139"/>
                    <a:pt x="106" y="139"/>
                    <a:pt x="106" y="139"/>
                  </a:cubicBezTo>
                  <a:cubicBezTo>
                    <a:pt x="106" y="135"/>
                    <a:pt x="103" y="131"/>
                    <a:pt x="99" y="131"/>
                  </a:cubicBezTo>
                  <a:cubicBezTo>
                    <a:pt x="89" y="131"/>
                    <a:pt x="89" y="131"/>
                    <a:pt x="89" y="131"/>
                  </a:cubicBezTo>
                  <a:cubicBezTo>
                    <a:pt x="82" y="131"/>
                    <a:pt x="77" y="125"/>
                    <a:pt x="77" y="118"/>
                  </a:cubicBezTo>
                  <a:cubicBezTo>
                    <a:pt x="77" y="51"/>
                    <a:pt x="77" y="51"/>
                    <a:pt x="77" y="51"/>
                  </a:cubicBezTo>
                  <a:cubicBezTo>
                    <a:pt x="77" y="44"/>
                    <a:pt x="82" y="38"/>
                    <a:pt x="89" y="38"/>
                  </a:cubicBezTo>
                  <a:cubicBezTo>
                    <a:pt x="196" y="38"/>
                    <a:pt x="196" y="38"/>
                    <a:pt x="196" y="38"/>
                  </a:cubicBezTo>
                  <a:cubicBezTo>
                    <a:pt x="203" y="38"/>
                    <a:pt x="208" y="44"/>
                    <a:pt x="208" y="51"/>
                  </a:cubicBezTo>
                  <a:cubicBezTo>
                    <a:pt x="208" y="118"/>
                    <a:pt x="208" y="118"/>
                    <a:pt x="208" y="118"/>
                  </a:cubicBezTo>
                  <a:close/>
                  <a:moveTo>
                    <a:pt x="136" y="187"/>
                  </a:moveTo>
                  <a:cubicBezTo>
                    <a:pt x="8" y="187"/>
                    <a:pt x="8" y="187"/>
                    <a:pt x="8" y="187"/>
                  </a:cubicBezTo>
                  <a:cubicBezTo>
                    <a:pt x="8" y="38"/>
                    <a:pt x="8" y="38"/>
                    <a:pt x="8" y="38"/>
                  </a:cubicBezTo>
                  <a:cubicBezTo>
                    <a:pt x="73" y="38"/>
                    <a:pt x="73" y="38"/>
                    <a:pt x="73" y="38"/>
                  </a:cubicBezTo>
                  <a:cubicBezTo>
                    <a:pt x="70" y="41"/>
                    <a:pt x="69" y="46"/>
                    <a:pt x="69" y="51"/>
                  </a:cubicBezTo>
                  <a:cubicBezTo>
                    <a:pt x="69" y="118"/>
                    <a:pt x="69" y="118"/>
                    <a:pt x="69" y="118"/>
                  </a:cubicBezTo>
                  <a:cubicBezTo>
                    <a:pt x="69" y="130"/>
                    <a:pt x="78" y="139"/>
                    <a:pt x="89" y="139"/>
                  </a:cubicBezTo>
                  <a:cubicBezTo>
                    <a:pt x="98" y="139"/>
                    <a:pt x="98" y="139"/>
                    <a:pt x="98" y="139"/>
                  </a:cubicBezTo>
                  <a:cubicBezTo>
                    <a:pt x="98" y="170"/>
                    <a:pt x="98" y="170"/>
                    <a:pt x="98" y="170"/>
                  </a:cubicBezTo>
                  <a:cubicBezTo>
                    <a:pt x="134" y="139"/>
                    <a:pt x="134" y="139"/>
                    <a:pt x="134" y="139"/>
                  </a:cubicBezTo>
                  <a:cubicBezTo>
                    <a:pt x="136" y="139"/>
                    <a:pt x="136" y="139"/>
                    <a:pt x="136" y="139"/>
                  </a:cubicBezTo>
                  <a:cubicBezTo>
                    <a:pt x="136" y="187"/>
                    <a:pt x="136" y="187"/>
                    <a:pt x="136" y="187"/>
                  </a:cubicBezTo>
                  <a:close/>
                  <a:moveTo>
                    <a:pt x="136" y="235"/>
                  </a:moveTo>
                  <a:cubicBezTo>
                    <a:pt x="136" y="242"/>
                    <a:pt x="130" y="248"/>
                    <a:pt x="123" y="248"/>
                  </a:cubicBezTo>
                  <a:cubicBezTo>
                    <a:pt x="21" y="248"/>
                    <a:pt x="21" y="248"/>
                    <a:pt x="21" y="248"/>
                  </a:cubicBezTo>
                  <a:cubicBezTo>
                    <a:pt x="14" y="248"/>
                    <a:pt x="8" y="242"/>
                    <a:pt x="8" y="235"/>
                  </a:cubicBezTo>
                  <a:cubicBezTo>
                    <a:pt x="8" y="195"/>
                    <a:pt x="8" y="195"/>
                    <a:pt x="8" y="195"/>
                  </a:cubicBezTo>
                  <a:cubicBezTo>
                    <a:pt x="136" y="195"/>
                    <a:pt x="136" y="195"/>
                    <a:pt x="136" y="195"/>
                  </a:cubicBezTo>
                  <a:cubicBezTo>
                    <a:pt x="136" y="235"/>
                    <a:pt x="136" y="235"/>
                    <a:pt x="136" y="235"/>
                  </a:cubicBezTo>
                  <a:close/>
                  <a:moveTo>
                    <a:pt x="8" y="20"/>
                  </a:moveTo>
                  <a:cubicBezTo>
                    <a:pt x="8" y="13"/>
                    <a:pt x="14" y="8"/>
                    <a:pt x="21" y="8"/>
                  </a:cubicBezTo>
                  <a:cubicBezTo>
                    <a:pt x="123" y="8"/>
                    <a:pt x="123" y="8"/>
                    <a:pt x="123" y="8"/>
                  </a:cubicBezTo>
                  <a:cubicBezTo>
                    <a:pt x="130" y="8"/>
                    <a:pt x="136" y="13"/>
                    <a:pt x="136" y="20"/>
                  </a:cubicBezTo>
                  <a:cubicBezTo>
                    <a:pt x="136" y="30"/>
                    <a:pt x="136" y="30"/>
                    <a:pt x="136" y="30"/>
                  </a:cubicBezTo>
                  <a:cubicBezTo>
                    <a:pt x="8" y="30"/>
                    <a:pt x="8" y="30"/>
                    <a:pt x="8" y="30"/>
                  </a:cubicBezTo>
                  <a:cubicBezTo>
                    <a:pt x="8" y="20"/>
                    <a:pt x="8" y="20"/>
                    <a:pt x="8" y="20"/>
                  </a:cubicBezTo>
                  <a:close/>
                  <a:moveTo>
                    <a:pt x="196" y="30"/>
                  </a:moveTo>
                  <a:cubicBezTo>
                    <a:pt x="144" y="30"/>
                    <a:pt x="144" y="30"/>
                    <a:pt x="144" y="30"/>
                  </a:cubicBezTo>
                  <a:cubicBezTo>
                    <a:pt x="144" y="20"/>
                    <a:pt x="144" y="20"/>
                    <a:pt x="144" y="20"/>
                  </a:cubicBezTo>
                  <a:cubicBezTo>
                    <a:pt x="144" y="9"/>
                    <a:pt x="134" y="0"/>
                    <a:pt x="123" y="0"/>
                  </a:cubicBezTo>
                  <a:cubicBezTo>
                    <a:pt x="21" y="0"/>
                    <a:pt x="21" y="0"/>
                    <a:pt x="21" y="0"/>
                  </a:cubicBezTo>
                  <a:cubicBezTo>
                    <a:pt x="9" y="0"/>
                    <a:pt x="0" y="9"/>
                    <a:pt x="0" y="20"/>
                  </a:cubicBezTo>
                  <a:cubicBezTo>
                    <a:pt x="0" y="235"/>
                    <a:pt x="0" y="235"/>
                    <a:pt x="0" y="235"/>
                  </a:cubicBezTo>
                  <a:cubicBezTo>
                    <a:pt x="0" y="246"/>
                    <a:pt x="9" y="256"/>
                    <a:pt x="21" y="256"/>
                  </a:cubicBezTo>
                  <a:cubicBezTo>
                    <a:pt x="123" y="256"/>
                    <a:pt x="123" y="256"/>
                    <a:pt x="123" y="256"/>
                  </a:cubicBezTo>
                  <a:cubicBezTo>
                    <a:pt x="134" y="256"/>
                    <a:pt x="144" y="246"/>
                    <a:pt x="144" y="235"/>
                  </a:cubicBezTo>
                  <a:cubicBezTo>
                    <a:pt x="144" y="139"/>
                    <a:pt x="144" y="139"/>
                    <a:pt x="144" y="139"/>
                  </a:cubicBezTo>
                  <a:cubicBezTo>
                    <a:pt x="196" y="139"/>
                    <a:pt x="196" y="139"/>
                    <a:pt x="196" y="139"/>
                  </a:cubicBezTo>
                  <a:cubicBezTo>
                    <a:pt x="207" y="139"/>
                    <a:pt x="216" y="130"/>
                    <a:pt x="216" y="118"/>
                  </a:cubicBezTo>
                  <a:cubicBezTo>
                    <a:pt x="216" y="51"/>
                    <a:pt x="216" y="51"/>
                    <a:pt x="216" y="51"/>
                  </a:cubicBezTo>
                  <a:cubicBezTo>
                    <a:pt x="216" y="39"/>
                    <a:pt x="207" y="30"/>
                    <a:pt x="196" y="3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3" name="Google Shape;203;p15"/>
            <p:cNvSpPr/>
            <p:nvPr/>
          </p:nvSpPr>
          <p:spPr>
            <a:xfrm>
              <a:off x="10915650" y="1354138"/>
              <a:ext cx="41275" cy="41275"/>
            </a:xfrm>
            <a:custGeom>
              <a:avLst/>
              <a:gdLst/>
              <a:ahLst/>
              <a:cxnLst/>
              <a:rect l="l" t="t" r="r" b="b"/>
              <a:pathLst>
                <a:path w="13" h="13" extrusionOk="0">
                  <a:moveTo>
                    <a:pt x="0" y="7"/>
                  </a:moveTo>
                  <a:cubicBezTo>
                    <a:pt x="0" y="10"/>
                    <a:pt x="3" y="13"/>
                    <a:pt x="7" y="13"/>
                  </a:cubicBezTo>
                  <a:cubicBezTo>
                    <a:pt x="10" y="13"/>
                    <a:pt x="13" y="10"/>
                    <a:pt x="13" y="6"/>
                  </a:cubicBezTo>
                  <a:cubicBezTo>
                    <a:pt x="13" y="3"/>
                    <a:pt x="10" y="0"/>
                    <a:pt x="6" y="0"/>
                  </a:cubicBezTo>
                  <a:cubicBezTo>
                    <a:pt x="3"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4" name="Google Shape;204;p15"/>
            <p:cNvSpPr/>
            <p:nvPr/>
          </p:nvSpPr>
          <p:spPr>
            <a:xfrm>
              <a:off x="10829925" y="1354138"/>
              <a:ext cx="38100" cy="41275"/>
            </a:xfrm>
            <a:custGeom>
              <a:avLst/>
              <a:gdLst/>
              <a:ahLst/>
              <a:cxnLst/>
              <a:rect l="l" t="t" r="r" b="b"/>
              <a:pathLst>
                <a:path w="12" h="13" extrusionOk="0">
                  <a:moveTo>
                    <a:pt x="0" y="7"/>
                  </a:moveTo>
                  <a:cubicBezTo>
                    <a:pt x="0" y="10"/>
                    <a:pt x="3" y="13"/>
                    <a:pt x="6" y="13"/>
                  </a:cubicBezTo>
                  <a:cubicBezTo>
                    <a:pt x="10" y="13"/>
                    <a:pt x="12" y="10"/>
                    <a:pt x="12" y="6"/>
                  </a:cubicBezTo>
                  <a:cubicBezTo>
                    <a:pt x="12" y="3"/>
                    <a:pt x="9" y="0"/>
                    <a:pt x="6" y="0"/>
                  </a:cubicBezTo>
                  <a:cubicBezTo>
                    <a:pt x="2"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5" name="Google Shape;205;p15"/>
            <p:cNvSpPr/>
            <p:nvPr/>
          </p:nvSpPr>
          <p:spPr>
            <a:xfrm>
              <a:off x="10737850" y="1354138"/>
              <a:ext cx="41275" cy="41275"/>
            </a:xfrm>
            <a:custGeom>
              <a:avLst/>
              <a:gdLst/>
              <a:ahLst/>
              <a:cxnLst/>
              <a:rect l="l" t="t" r="r" b="b"/>
              <a:pathLst>
                <a:path w="13" h="13" extrusionOk="0">
                  <a:moveTo>
                    <a:pt x="0" y="7"/>
                  </a:moveTo>
                  <a:cubicBezTo>
                    <a:pt x="0" y="10"/>
                    <a:pt x="3" y="13"/>
                    <a:pt x="7" y="13"/>
                  </a:cubicBezTo>
                  <a:cubicBezTo>
                    <a:pt x="10" y="13"/>
                    <a:pt x="13" y="10"/>
                    <a:pt x="12" y="6"/>
                  </a:cubicBezTo>
                  <a:cubicBezTo>
                    <a:pt x="12" y="3"/>
                    <a:pt x="10" y="0"/>
                    <a:pt x="6" y="0"/>
                  </a:cubicBezTo>
                  <a:cubicBezTo>
                    <a:pt x="3" y="1"/>
                    <a:pt x="0" y="3"/>
                    <a:pt x="0" y="7"/>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06" name="Google Shape;206;p15"/>
          <p:cNvSpPr/>
          <p:nvPr/>
        </p:nvSpPr>
        <p:spPr>
          <a:xfrm>
            <a:off x="499523" y="1850135"/>
            <a:ext cx="8739070" cy="50167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In 2022, 6,468 enrollments-decreased from 2021</a:t>
            </a:r>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Highest volume of calls from </a:t>
            </a:r>
            <a:r>
              <a:rPr lang="en-US" sz="1800" b="1" i="0" u="none" strike="noStrike" cap="none">
                <a:solidFill>
                  <a:srgbClr val="000000"/>
                </a:solidFill>
              </a:rPr>
              <a:t>Baltimore City</a:t>
            </a:r>
            <a:r>
              <a:rPr lang="en-US" sz="1800" b="0" i="0" u="none" strike="noStrike" cap="none">
                <a:solidFill>
                  <a:srgbClr val="000000"/>
                </a:solidFill>
                <a:latin typeface="Arial"/>
                <a:ea typeface="Arial"/>
                <a:cs typeface="Arial"/>
                <a:sym typeface="Arial"/>
              </a:rPr>
              <a:t> ( phone-1495; web-228)  and </a:t>
            </a:r>
            <a:r>
              <a:rPr lang="en-US" sz="1800" b="1" i="0" u="none" strike="noStrike" cap="none">
                <a:solidFill>
                  <a:srgbClr val="000000"/>
                </a:solidFill>
              </a:rPr>
              <a:t>Baltimore County</a:t>
            </a:r>
            <a:r>
              <a:rPr lang="en-US" sz="1800" b="0" i="0" u="none" strike="noStrike" cap="none">
                <a:solidFill>
                  <a:srgbClr val="000000"/>
                </a:solidFill>
                <a:latin typeface="Arial"/>
                <a:ea typeface="Arial"/>
                <a:cs typeface="Arial"/>
                <a:sym typeface="Arial"/>
              </a:rPr>
              <a:t> (phone-1013, web-222), </a:t>
            </a:r>
            <a:r>
              <a:rPr lang="en-US" sz="1800" b="1" i="0" u="none" strike="noStrike" cap="none">
                <a:solidFill>
                  <a:srgbClr val="000000"/>
                </a:solidFill>
              </a:rPr>
              <a:t>Anne Arundel </a:t>
            </a:r>
            <a:r>
              <a:rPr lang="en-US" sz="1800" b="0" i="0" u="none" strike="noStrike" cap="none">
                <a:solidFill>
                  <a:srgbClr val="000000"/>
                </a:solidFill>
                <a:latin typeface="Arial"/>
                <a:ea typeface="Arial"/>
                <a:cs typeface="Arial"/>
                <a:sym typeface="Arial"/>
              </a:rPr>
              <a:t>(phone-568; web-117)</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83% enrolled in a phone program 		</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62% female</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41% were between the ages of 41 and 60</a:t>
            </a:r>
            <a:endParaRPr/>
          </a:p>
          <a:p>
            <a:pPr marL="285750" marR="0" lvl="0" indent="-285750" algn="l" rtl="0">
              <a:lnSpc>
                <a:spcPct val="100000"/>
              </a:lnSpc>
              <a:spcBef>
                <a:spcPts val="0"/>
              </a:spcBef>
              <a:spcAft>
                <a:spcPts val="0"/>
              </a:spcAft>
              <a:buClr>
                <a:srgbClr val="000000"/>
              </a:buClr>
              <a:buSzPts val="1800"/>
              <a:buChar char="•"/>
            </a:pPr>
            <a:r>
              <a:rPr lang="en-US" sz="1800" b="1" i="0" u="none" strike="noStrike" cap="none">
                <a:solidFill>
                  <a:srgbClr val="000000"/>
                </a:solidFill>
              </a:rPr>
              <a:t>42% Black/African American; 51% White</a:t>
            </a:r>
            <a:endParaRPr b="1"/>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31% Medicare insured</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16% </a:t>
            </a:r>
            <a:r>
              <a:rPr lang="en-US" sz="18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d</a:t>
            </a:r>
            <a:r>
              <a:rPr lang="en-US" sz="1800"/>
              <a:t>id </a:t>
            </a:r>
            <a:r>
              <a:rPr lang="en-US" sz="1800" b="0" i="0" u="none" strike="noStrike" cap="none">
                <a:solidFill>
                  <a:srgbClr val="000000"/>
                </a:solidFill>
                <a:latin typeface="Arial"/>
                <a:ea typeface="Arial"/>
                <a:cs typeface="Arial"/>
                <a:sym typeface="Arial"/>
              </a:rPr>
              <a:t>not have a high school diploma or GED</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rPr>
              <a:t>50% lived with a chronic health condition </a:t>
            </a:r>
            <a:r>
              <a:rPr lang="en-US" sz="1800" b="0" i="1" u="none" strike="noStrike" cap="none">
                <a:solidFill>
                  <a:srgbClr val="000000"/>
                </a:solidFill>
                <a:latin typeface="Arial"/>
                <a:ea typeface="Arial"/>
                <a:cs typeface="Arial"/>
                <a:sym typeface="Arial"/>
              </a:rPr>
              <a:t>– mostly COPD (25%); asthma (19%) and diabetes (17%)</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53% lived with one or more behavioral health conditions - </a:t>
            </a:r>
            <a:r>
              <a:rPr lang="en-US" sz="1800" b="0" i="1" u="none" strike="noStrike" cap="none">
                <a:solidFill>
                  <a:srgbClr val="000000"/>
                </a:solidFill>
                <a:latin typeface="Arial"/>
                <a:ea typeface="Arial"/>
                <a:cs typeface="Arial"/>
                <a:sym typeface="Arial"/>
              </a:rPr>
              <a:t>38% depression, 38% anxiety, and 17% bipolar disorder</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rPr>
              <a:t>Most participants sought help to quit cigarettes (95%)</a:t>
            </a:r>
            <a:r>
              <a:rPr lang="en-US" sz="1800" b="0" i="0" u="none" strike="noStrike" cap="none">
                <a:solidFill>
                  <a:srgbClr val="000000"/>
                </a:solidFill>
                <a:latin typeface="Arial"/>
                <a:ea typeface="Arial"/>
                <a:cs typeface="Arial"/>
                <a:sym typeface="Arial"/>
              </a:rPr>
              <a:t>, but some sought help to </a:t>
            </a:r>
            <a:r>
              <a:rPr lang="en-US" sz="1800" b="0" i="1" u="none" strike="noStrike" cap="none">
                <a:solidFill>
                  <a:srgbClr val="000000"/>
                </a:solidFill>
                <a:latin typeface="Arial"/>
                <a:ea typeface="Arial"/>
                <a:cs typeface="Arial"/>
                <a:sym typeface="Arial"/>
              </a:rPr>
              <a:t>quit smokeless tobacco (1.6%), cigars (1.3%), pipes (0.5%), and other tobacco products (14%).</a:t>
            </a: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22222"/>
              </a:solidFill>
              <a:latin typeface="Arial"/>
              <a:ea typeface="Arial"/>
              <a:cs typeface="Arial"/>
              <a:sym typeface="Arial"/>
            </a:endParaRPr>
          </a:p>
        </p:txBody>
      </p:sp>
      <p:pic>
        <p:nvPicPr>
          <p:cNvPr id="207" name="Google Shape;207;p15"/>
          <p:cNvPicPr preferRelativeResize="0"/>
          <p:nvPr/>
        </p:nvPicPr>
        <p:blipFill rotWithShape="1">
          <a:blip r:embed="rId3">
            <a:alphaModFix/>
          </a:blip>
          <a:srcRect/>
          <a:stretch/>
        </p:blipFill>
        <p:spPr>
          <a:xfrm>
            <a:off x="9238593" y="1599560"/>
            <a:ext cx="2670279" cy="406028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41"/>
          <p:cNvSpPr txBox="1">
            <a:spLocks noGrp="1"/>
          </p:cNvSpPr>
          <p:nvPr>
            <p:ph type="title"/>
          </p:nvPr>
        </p:nvSpPr>
        <p:spPr>
          <a:xfrm>
            <a:off x="610473" y="144764"/>
            <a:ext cx="10515600" cy="1325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B1107"/>
              </a:buClr>
              <a:buSzPts val="2800"/>
              <a:buNone/>
            </a:pPr>
            <a:r>
              <a:rPr lang="en-US" sz="3733" b="1">
                <a:solidFill>
                  <a:srgbClr val="0B1107"/>
                </a:solidFill>
                <a:latin typeface="Calibri"/>
                <a:ea typeface="Calibri"/>
                <a:cs typeface="Calibri"/>
                <a:sym typeface="Calibri"/>
              </a:rPr>
              <a:t>Marylanders who used MDQL by county</a:t>
            </a:r>
            <a:endParaRPr/>
          </a:p>
        </p:txBody>
      </p:sp>
      <p:sp>
        <p:nvSpPr>
          <p:cNvPr id="213" name="Google Shape;213;p141"/>
          <p:cNvSpPr txBox="1">
            <a:spLocks noGrp="1"/>
          </p:cNvSpPr>
          <p:nvPr>
            <p:ph type="sldNum" idx="12"/>
          </p:nvPr>
        </p:nvSpPr>
        <p:spPr>
          <a:xfrm rot="10800000" flipH="1">
            <a:off x="121921" y="6397373"/>
            <a:ext cx="548800" cy="460628"/>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000"/>
              <a:buNone/>
            </a:pPr>
            <a:fld id="{00000000-1234-1234-1234-123412341234}" type="slidenum">
              <a:rPr lang="en-US">
                <a:solidFill>
                  <a:srgbClr val="595959"/>
                </a:solidFill>
              </a:rPr>
              <a:t>7</a:t>
            </a:fld>
            <a:endParaRPr>
              <a:solidFill>
                <a:srgbClr val="595959"/>
              </a:solidFill>
            </a:endParaRPr>
          </a:p>
        </p:txBody>
      </p:sp>
      <p:cxnSp>
        <p:nvCxnSpPr>
          <p:cNvPr id="214" name="Google Shape;214;p141"/>
          <p:cNvCxnSpPr/>
          <p:nvPr/>
        </p:nvCxnSpPr>
        <p:spPr>
          <a:xfrm>
            <a:off x="822952" y="1244600"/>
            <a:ext cx="3952000" cy="0"/>
          </a:xfrm>
          <a:prstGeom prst="straightConnector1">
            <a:avLst/>
          </a:prstGeom>
          <a:noFill/>
          <a:ln w="28575" cap="flat" cmpd="sng">
            <a:solidFill>
              <a:srgbClr val="980000"/>
            </a:solidFill>
            <a:prstDash val="solid"/>
            <a:round/>
            <a:headEnd type="none" w="sm" len="sm"/>
            <a:tailEnd type="none" w="sm" len="sm"/>
          </a:ln>
        </p:spPr>
      </p:cxnSp>
      <p:pic>
        <p:nvPicPr>
          <p:cNvPr id="215" name="Google Shape;215;p141"/>
          <p:cNvPicPr preferRelativeResize="0"/>
          <p:nvPr/>
        </p:nvPicPr>
        <p:blipFill rotWithShape="1">
          <a:blip r:embed="rId3">
            <a:alphaModFix/>
          </a:blip>
          <a:srcRect/>
          <a:stretch/>
        </p:blipFill>
        <p:spPr>
          <a:xfrm>
            <a:off x="6089651" y="3422651"/>
            <a:ext cx="12701" cy="12701"/>
          </a:xfrm>
          <a:prstGeom prst="rect">
            <a:avLst/>
          </a:prstGeom>
          <a:noFill/>
          <a:ln>
            <a:noFill/>
          </a:ln>
        </p:spPr>
      </p:pic>
      <p:sp>
        <p:nvSpPr>
          <p:cNvPr id="216" name="Google Shape;216;p141"/>
          <p:cNvSpPr/>
          <p:nvPr/>
        </p:nvSpPr>
        <p:spPr>
          <a:xfrm>
            <a:off x="8839201" y="6375400"/>
            <a:ext cx="2718800" cy="482800"/>
          </a:xfrm>
          <a:prstGeom prst="rect">
            <a:avLst/>
          </a:prstGeom>
          <a:solidFill>
            <a:schemeClr val="lt1"/>
          </a:solid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217" name="Google Shape;217;p141"/>
          <p:cNvSpPr/>
          <p:nvPr/>
        </p:nvSpPr>
        <p:spPr>
          <a:xfrm>
            <a:off x="6323728" y="6100640"/>
            <a:ext cx="2718800" cy="482800"/>
          </a:xfrm>
          <a:prstGeom prst="rect">
            <a:avLst/>
          </a:prstGeom>
          <a:solidFill>
            <a:schemeClr val="lt1"/>
          </a:solid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pic>
        <p:nvPicPr>
          <p:cNvPr id="218" name="Google Shape;218;p141"/>
          <p:cNvPicPr preferRelativeResize="0"/>
          <p:nvPr/>
        </p:nvPicPr>
        <p:blipFill rotWithShape="1">
          <a:blip r:embed="rId4">
            <a:alphaModFix/>
          </a:blip>
          <a:srcRect/>
          <a:stretch/>
        </p:blipFill>
        <p:spPr>
          <a:xfrm>
            <a:off x="8839202" y="5625202"/>
            <a:ext cx="3013509" cy="1232799"/>
          </a:xfrm>
          <a:prstGeom prst="rect">
            <a:avLst/>
          </a:prstGeom>
          <a:noFill/>
          <a:ln>
            <a:noFill/>
          </a:ln>
        </p:spPr>
      </p:pic>
      <p:pic>
        <p:nvPicPr>
          <p:cNvPr id="219" name="Google Shape;219;p141" descr="A map of maryland with different colored states&#10;&#10;Description automatically generated"/>
          <p:cNvPicPr preferRelativeResize="0"/>
          <p:nvPr/>
        </p:nvPicPr>
        <p:blipFill rotWithShape="1">
          <a:blip r:embed="rId5">
            <a:alphaModFix/>
          </a:blip>
          <a:srcRect/>
          <a:stretch/>
        </p:blipFill>
        <p:spPr>
          <a:xfrm>
            <a:off x="2431255" y="1522766"/>
            <a:ext cx="6611273" cy="2886478"/>
          </a:xfrm>
          <a:prstGeom prst="rect">
            <a:avLst/>
          </a:prstGeom>
          <a:noFill/>
          <a:ln>
            <a:noFill/>
          </a:ln>
        </p:spPr>
      </p:pic>
      <p:pic>
        <p:nvPicPr>
          <p:cNvPr id="220" name="Google Shape;220;p141" descr="A table of numbers and names&#10;&#10;Description automatically generated"/>
          <p:cNvPicPr preferRelativeResize="0"/>
          <p:nvPr/>
        </p:nvPicPr>
        <p:blipFill rotWithShape="1">
          <a:blip r:embed="rId6">
            <a:alphaModFix/>
          </a:blip>
          <a:srcRect/>
          <a:stretch/>
        </p:blipFill>
        <p:spPr>
          <a:xfrm>
            <a:off x="1256345" y="4409443"/>
            <a:ext cx="9107439" cy="169099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5"/>
          <p:cNvSpPr txBox="1">
            <a:spLocks noGrp="1"/>
          </p:cNvSpPr>
          <p:nvPr>
            <p:ph type="title"/>
          </p:nvPr>
        </p:nvSpPr>
        <p:spPr>
          <a:xfrm>
            <a:off x="537186" y="378143"/>
            <a:ext cx="11378700" cy="994800"/>
          </a:xfrm>
          <a:prstGeom prst="rect">
            <a:avLst/>
          </a:prstGeom>
          <a:noFill/>
          <a:ln>
            <a:noFill/>
          </a:ln>
        </p:spPr>
        <p:txBody>
          <a:bodyPr spcFirstLastPara="1" wrap="square" lIns="91400" tIns="45700" rIns="91400" bIns="45700" anchor="ctr" anchorCtr="0">
            <a:normAutofit/>
          </a:bodyPr>
          <a:lstStyle/>
          <a:p>
            <a:pPr marL="0" lvl="0" indent="0" algn="l" rtl="0">
              <a:lnSpc>
                <a:spcPct val="90000"/>
              </a:lnSpc>
              <a:spcBef>
                <a:spcPts val="0"/>
              </a:spcBef>
              <a:spcAft>
                <a:spcPts val="0"/>
              </a:spcAft>
              <a:buSzPts val="4400"/>
              <a:buNone/>
            </a:pPr>
            <a:r>
              <a:rPr lang="en-US" sz="2800" b="1">
                <a:latin typeface="Calibri"/>
                <a:ea typeface="Calibri"/>
                <a:cs typeface="Calibri"/>
                <a:sym typeface="Calibri"/>
              </a:rPr>
              <a:t>     </a:t>
            </a:r>
            <a:r>
              <a:rPr lang="en-US" sz="28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How Participants Engaged in Program Services</a:t>
            </a:r>
            <a:endParaRPr sz="2800" b="1">
              <a:latin typeface="Calibri"/>
              <a:ea typeface="Calibri"/>
              <a:cs typeface="Calibri"/>
              <a:sym typeface="Calibri"/>
            </a:endParaRPr>
          </a:p>
        </p:txBody>
      </p:sp>
      <p:sp>
        <p:nvSpPr>
          <p:cNvPr id="227" name="Google Shape;227;p5"/>
          <p:cNvSpPr txBox="1">
            <a:spLocks noGrp="1"/>
          </p:cNvSpPr>
          <p:nvPr>
            <p:ph type="sldNum" idx="12"/>
          </p:nvPr>
        </p:nvSpPr>
        <p:spPr>
          <a:xfrm>
            <a:off x="537187" y="6253166"/>
            <a:ext cx="543300" cy="365100"/>
          </a:xfrm>
          <a:prstGeom prst="rect">
            <a:avLst/>
          </a:prstGeom>
          <a:noFill/>
          <a:ln>
            <a:noFill/>
          </a:ln>
        </p:spPr>
        <p:txBody>
          <a:bodyPr spcFirstLastPara="1" wrap="square" lIns="91400" tIns="45700" rIns="91400" bIns="45700" anchor="ctr" anchorCtr="0">
            <a:noAutofit/>
          </a:bodyPr>
          <a:lstStyle/>
          <a:p>
            <a:pPr marL="0" lvl="0" indent="0" algn="l" rtl="0">
              <a:lnSpc>
                <a:spcPct val="100000"/>
              </a:lnSpc>
              <a:spcBef>
                <a:spcPts val="0"/>
              </a:spcBef>
              <a:spcAft>
                <a:spcPts val="0"/>
              </a:spcAft>
              <a:buSzPts val="1400"/>
              <a:buNone/>
            </a:pPr>
            <a:fld id="{00000000-1234-1234-1234-123412341234}" type="slidenum">
              <a:rPr lang="en-US"/>
              <a:t>8</a:t>
            </a:fld>
            <a:endParaRPr/>
          </a:p>
        </p:txBody>
      </p:sp>
      <p:pic>
        <p:nvPicPr>
          <p:cNvPr id="228" name="Google Shape;228;p5"/>
          <p:cNvPicPr preferRelativeResize="0"/>
          <p:nvPr/>
        </p:nvPicPr>
        <p:blipFill rotWithShape="1">
          <a:blip r:embed="rId3">
            <a:alphaModFix/>
          </a:blip>
          <a:srcRect/>
          <a:stretch/>
        </p:blipFill>
        <p:spPr>
          <a:xfrm>
            <a:off x="8659104" y="524393"/>
            <a:ext cx="2939571" cy="702448"/>
          </a:xfrm>
          <a:prstGeom prst="rect">
            <a:avLst/>
          </a:prstGeom>
          <a:noFill/>
          <a:ln>
            <a:noFill/>
          </a:ln>
        </p:spPr>
      </p:pic>
      <p:pic>
        <p:nvPicPr>
          <p:cNvPr id="229" name="Google Shape;229;p5" descr="A diagram of a pie chart&#10;&#10;Description automatically generated"/>
          <p:cNvPicPr preferRelativeResize="0"/>
          <p:nvPr/>
        </p:nvPicPr>
        <p:blipFill rotWithShape="1">
          <a:blip r:embed="rId4">
            <a:alphaModFix/>
          </a:blip>
          <a:srcRect/>
          <a:stretch/>
        </p:blipFill>
        <p:spPr>
          <a:xfrm>
            <a:off x="1799418" y="1810109"/>
            <a:ext cx="8854235" cy="504789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142"/>
          <p:cNvPicPr preferRelativeResize="0"/>
          <p:nvPr/>
        </p:nvPicPr>
        <p:blipFill rotWithShape="1">
          <a:blip r:embed="rId3">
            <a:alphaModFix/>
          </a:blip>
          <a:srcRect/>
          <a:stretch/>
        </p:blipFill>
        <p:spPr>
          <a:xfrm>
            <a:off x="8457693" y="300150"/>
            <a:ext cx="3369873" cy="802351"/>
          </a:xfrm>
          <a:prstGeom prst="rect">
            <a:avLst/>
          </a:prstGeom>
          <a:noFill/>
          <a:ln>
            <a:noFill/>
          </a:ln>
        </p:spPr>
      </p:pic>
      <p:sp>
        <p:nvSpPr>
          <p:cNvPr id="236" name="Google Shape;236;p142"/>
          <p:cNvSpPr txBox="1"/>
          <p:nvPr/>
        </p:nvSpPr>
        <p:spPr>
          <a:xfrm>
            <a:off x="808785" y="701325"/>
            <a:ext cx="6847500" cy="646500"/>
          </a:xfrm>
          <a:prstGeom prst="rect">
            <a:avLst/>
          </a:prstGeom>
          <a:noFill/>
          <a:ln>
            <a:noFill/>
          </a:ln>
        </p:spPr>
        <p:txBody>
          <a:bodyPr spcFirstLastPara="1" wrap="square" lIns="91425" tIns="45700" rIns="91425" bIns="45700" anchor="t" anchorCtr="0">
            <a:spAutoFit/>
          </a:bodyPr>
          <a:lstStyle/>
          <a:p>
            <a:pPr marL="287859" marR="0" lvl="0" indent="-135463" algn="l" rtl="0">
              <a:lnSpc>
                <a:spcPct val="100000"/>
              </a:lnSpc>
              <a:spcBef>
                <a:spcPts val="0"/>
              </a:spcBef>
              <a:spcAft>
                <a:spcPts val="0"/>
              </a:spcAft>
              <a:buClr>
                <a:srgbClr val="000000"/>
              </a:buClr>
              <a:buSzPts val="3600"/>
              <a:buFont typeface="Arial"/>
              <a:buNone/>
            </a:pPr>
            <a:r>
              <a:rPr lang="en-US" sz="36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Stakeholder Evaluation Year 17</a:t>
            </a:r>
            <a:endParaRPr sz="3600" b="1" i="0" u="none" strike="noStrike" cap="none">
              <a:solidFill>
                <a:srgbClr val="000000"/>
              </a:solidFill>
              <a:latin typeface="Calibri"/>
              <a:ea typeface="Calibri"/>
              <a:cs typeface="Calibri"/>
              <a:sym typeface="Calibri"/>
            </a:endParaRPr>
          </a:p>
        </p:txBody>
      </p:sp>
      <p:sp>
        <p:nvSpPr>
          <p:cNvPr id="237" name="Google Shape;237;p142"/>
          <p:cNvSpPr txBox="1">
            <a:spLocks noGrp="1"/>
          </p:cNvSpPr>
          <p:nvPr>
            <p:ph type="sldNum" idx="12"/>
          </p:nvPr>
        </p:nvSpPr>
        <p:spPr>
          <a:xfrm>
            <a:off x="537185" y="6253165"/>
            <a:ext cx="543200" cy="365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100"/>
              <a:buNone/>
            </a:pPr>
            <a:fld id="{00000000-1234-1234-1234-123412341234}" type="slidenum">
              <a:rPr lang="en-US"/>
              <a:t>9</a:t>
            </a:fld>
            <a:endParaRPr/>
          </a:p>
        </p:txBody>
      </p:sp>
      <p:sp>
        <p:nvSpPr>
          <p:cNvPr id="238" name="Google Shape;238;p142"/>
          <p:cNvSpPr txBox="1"/>
          <p:nvPr/>
        </p:nvSpPr>
        <p:spPr>
          <a:xfrm>
            <a:off x="1478546" y="1790640"/>
            <a:ext cx="8852400" cy="4248300"/>
          </a:xfrm>
          <a:prstGeom prst="rect">
            <a:avLst/>
          </a:prstGeom>
          <a:noFill/>
          <a:ln>
            <a:noFill/>
          </a:ln>
        </p:spPr>
        <p:txBody>
          <a:bodyPr spcFirstLastPara="1" wrap="square" lIns="91425" tIns="45700" rIns="91425" bIns="45700" anchor="t" anchorCtr="0">
            <a:spAutoFit/>
          </a:bodyPr>
          <a:lstStyle/>
          <a:p>
            <a:pPr marL="285750" marR="0" lvl="0" indent="-196850" algn="l" rtl="0">
              <a:lnSpc>
                <a:spcPct val="100000"/>
              </a:lnSpc>
              <a:spcBef>
                <a:spcPts val="0"/>
              </a:spcBef>
              <a:spcAft>
                <a:spcPts val="0"/>
              </a:spcAft>
              <a:buClr>
                <a:srgbClr val="000000"/>
              </a:buClr>
              <a:buSzPts val="1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Due to the conclusion of the contract, MDH opted out of a Year 16 evaluation. We will begin a new evaluation process, starting January 1, 2024. The evaluation will include:</a:t>
            </a:r>
            <a:endParaRPr sz="1800"/>
          </a:p>
          <a:p>
            <a:pPr marL="285750" marR="0" lvl="0" indent="-196850" algn="l" rtl="0">
              <a:lnSpc>
                <a:spcPct val="100000"/>
              </a:lnSpc>
              <a:spcBef>
                <a:spcPts val="0"/>
              </a:spcBef>
              <a:spcAft>
                <a:spcPts val="0"/>
              </a:spcAft>
              <a:buClr>
                <a:srgbClr val="000000"/>
              </a:buClr>
              <a:buSzPts val="1400"/>
              <a:buFont typeface="Arial"/>
              <a:buNone/>
            </a:pPr>
            <a:endParaRPr sz="1800" b="0" i="0" u="none" strike="noStrike" cap="none">
              <a:solidFill>
                <a:srgbClr val="000000"/>
              </a:solidFill>
              <a:latin typeface="Arial"/>
              <a:ea typeface="Arial"/>
              <a:cs typeface="Arial"/>
              <a:sym typeface="Arial"/>
            </a:endParaRPr>
          </a:p>
          <a:p>
            <a:pPr marL="285750" marR="0" lvl="0" indent="-311150" algn="l" rtl="0">
              <a:lnSpc>
                <a:spcPct val="100000"/>
              </a:lnSpc>
              <a:spcBef>
                <a:spcPts val="0"/>
              </a:spcBef>
              <a:spcAft>
                <a:spcPts val="0"/>
              </a:spcAft>
              <a:buClr>
                <a:srgbClr val="000000"/>
              </a:buClr>
              <a:buSzPts val="1800"/>
              <a:buFont typeface="Arial"/>
              <a:buChar char="•"/>
            </a:pPr>
            <a:r>
              <a:rPr lang="en-US" sz="1800" b="0" i="1" u="none" strike="noStrike" cap="none">
                <a:solidFill>
                  <a:srgbClr val="000000"/>
                </a:solidFill>
                <a:latin typeface="Arial"/>
                <a:ea typeface="Arial"/>
                <a:cs typeface="Arial"/>
                <a:sym typeface="Arial"/>
              </a:rPr>
              <a:t>MDQL standard multiple-call phone program</a:t>
            </a:r>
            <a:endParaRPr sz="1800"/>
          </a:p>
          <a:p>
            <a:pPr marL="285750" marR="0" lvl="0" indent="-196850" algn="l" rtl="0">
              <a:lnSpc>
                <a:spcPct val="100000"/>
              </a:lnSpc>
              <a:spcBef>
                <a:spcPts val="0"/>
              </a:spcBef>
              <a:spcAft>
                <a:spcPts val="0"/>
              </a:spcAft>
              <a:buClr>
                <a:srgbClr val="000000"/>
              </a:buClr>
              <a:buSzPts val="1400"/>
              <a:buFont typeface="Arial"/>
              <a:buNone/>
            </a:pPr>
            <a:endParaRPr sz="1800" b="0" i="1" u="none" strike="noStrike" cap="none">
              <a:solidFill>
                <a:srgbClr val="000000"/>
              </a:solidFill>
              <a:latin typeface="Arial"/>
              <a:ea typeface="Arial"/>
              <a:cs typeface="Arial"/>
              <a:sym typeface="Arial"/>
            </a:endParaRPr>
          </a:p>
          <a:p>
            <a:pPr marL="285750" marR="0" lvl="0" indent="-311150" algn="l" rtl="0">
              <a:lnSpc>
                <a:spcPct val="100000"/>
              </a:lnSpc>
              <a:spcBef>
                <a:spcPts val="0"/>
              </a:spcBef>
              <a:spcAft>
                <a:spcPts val="0"/>
              </a:spcAft>
              <a:buClr>
                <a:srgbClr val="000000"/>
              </a:buClr>
              <a:buSzPts val="1800"/>
              <a:buFont typeface="Arial"/>
              <a:buChar char="•"/>
            </a:pPr>
            <a:r>
              <a:rPr lang="en-US" sz="1800" b="0" i="1" u="none" strike="noStrike" cap="none">
                <a:solidFill>
                  <a:srgbClr val="000000"/>
                </a:solidFill>
                <a:latin typeface="Arial"/>
                <a:ea typeface="Arial"/>
                <a:cs typeface="Arial"/>
                <a:sym typeface="Arial"/>
              </a:rPr>
              <a:t>Tobacco Cessation Behavioral Health Program</a:t>
            </a:r>
            <a:endParaRPr sz="1800"/>
          </a:p>
          <a:p>
            <a:pPr marL="285750" marR="0" lvl="0" indent="-196850" algn="l" rtl="0">
              <a:lnSpc>
                <a:spcPct val="100000"/>
              </a:lnSpc>
              <a:spcBef>
                <a:spcPts val="0"/>
              </a:spcBef>
              <a:spcAft>
                <a:spcPts val="0"/>
              </a:spcAft>
              <a:buClr>
                <a:srgbClr val="000000"/>
              </a:buClr>
              <a:buSzPts val="1400"/>
              <a:buFont typeface="Arial"/>
              <a:buNone/>
            </a:pPr>
            <a:endParaRPr sz="1800" b="0" i="1" u="none" strike="noStrike" cap="none">
              <a:solidFill>
                <a:srgbClr val="000000"/>
              </a:solidFill>
              <a:latin typeface="Arial"/>
              <a:ea typeface="Arial"/>
              <a:cs typeface="Arial"/>
              <a:sym typeface="Arial"/>
            </a:endParaRPr>
          </a:p>
          <a:p>
            <a:pPr marL="285750" marR="0" lvl="0" indent="-311150" algn="l" rtl="0">
              <a:lnSpc>
                <a:spcPct val="100000"/>
              </a:lnSpc>
              <a:spcBef>
                <a:spcPts val="0"/>
              </a:spcBef>
              <a:spcAft>
                <a:spcPts val="0"/>
              </a:spcAft>
              <a:buClr>
                <a:srgbClr val="000000"/>
              </a:buClr>
              <a:buSzPts val="1800"/>
              <a:buFont typeface="Arial"/>
              <a:buChar char="•"/>
            </a:pPr>
            <a:r>
              <a:rPr lang="en-US" sz="1800" b="0" i="1" u="none" strike="noStrike" cap="none">
                <a:solidFill>
                  <a:srgbClr val="000000"/>
                </a:solidFill>
                <a:latin typeface="Arial"/>
                <a:ea typeface="Arial"/>
                <a:cs typeface="Arial"/>
                <a:sym typeface="Arial"/>
              </a:rPr>
              <a:t>Web-Only Program</a:t>
            </a:r>
            <a:endParaRPr sz="1800"/>
          </a:p>
          <a:p>
            <a:pPr marL="285750" marR="0" lvl="0" indent="-196850" algn="l" rtl="0">
              <a:lnSpc>
                <a:spcPct val="100000"/>
              </a:lnSpc>
              <a:spcBef>
                <a:spcPts val="0"/>
              </a:spcBef>
              <a:spcAft>
                <a:spcPts val="0"/>
              </a:spcAft>
              <a:buClr>
                <a:srgbClr val="000000"/>
              </a:buClr>
              <a:buSzPts val="1400"/>
              <a:buFont typeface="Arial"/>
              <a:buNone/>
            </a:pPr>
            <a:endParaRPr sz="1800" b="0" i="1" u="none" strike="noStrike" cap="none">
              <a:solidFill>
                <a:srgbClr val="000000"/>
              </a:solidFill>
              <a:latin typeface="Arial"/>
              <a:ea typeface="Arial"/>
              <a:cs typeface="Arial"/>
              <a:sym typeface="Arial"/>
            </a:endParaRPr>
          </a:p>
          <a:p>
            <a:pPr marL="285750" marR="0" lvl="0" indent="-311150" algn="l" rtl="0">
              <a:lnSpc>
                <a:spcPct val="100000"/>
              </a:lnSpc>
              <a:spcBef>
                <a:spcPts val="0"/>
              </a:spcBef>
              <a:spcAft>
                <a:spcPts val="0"/>
              </a:spcAft>
              <a:buClr>
                <a:srgbClr val="000000"/>
              </a:buClr>
              <a:buSzPts val="1800"/>
              <a:buFont typeface="Arial"/>
              <a:buChar char="•"/>
            </a:pPr>
            <a:r>
              <a:rPr lang="en-US" sz="1800" b="0" i="1" u="none" strike="noStrike" cap="none">
                <a:solidFill>
                  <a:srgbClr val="000000"/>
                </a:solidFill>
                <a:latin typeface="Arial"/>
                <a:ea typeface="Arial"/>
                <a:cs typeface="Arial"/>
                <a:sym typeface="Arial"/>
              </a:rPr>
              <a:t>Intensive 10-Call Pregnancy Program</a:t>
            </a:r>
            <a:endParaRPr sz="1800"/>
          </a:p>
          <a:p>
            <a:pPr marL="285750" marR="0" lvl="0" indent="-196850" algn="l" rtl="0">
              <a:lnSpc>
                <a:spcPct val="100000"/>
              </a:lnSpc>
              <a:spcBef>
                <a:spcPts val="0"/>
              </a:spcBef>
              <a:spcAft>
                <a:spcPts val="0"/>
              </a:spcAft>
              <a:buClr>
                <a:srgbClr val="000000"/>
              </a:buClr>
              <a:buSzPts val="1400"/>
              <a:buFont typeface="Arial"/>
              <a:buNone/>
            </a:pPr>
            <a:endParaRPr sz="1800" b="0" i="0" u="none" strike="noStrike" cap="none">
              <a:solidFill>
                <a:srgbClr val="000000"/>
              </a:solidFill>
              <a:latin typeface="Arial"/>
              <a:ea typeface="Arial"/>
              <a:cs typeface="Arial"/>
              <a:sym typeface="Arial"/>
            </a:endParaRPr>
          </a:p>
          <a:p>
            <a:pPr marL="285750" marR="0" lvl="0" indent="-3111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Under the new contract with RVO and upon selection of an evaluation contractor, we will be working on implementing additional questions within the evaluation process</a:t>
            </a:r>
            <a:r>
              <a:rPr lang="en-US" sz="1800"/>
              <a:t> (Pathways to Freedom)</a:t>
            </a:r>
            <a:endParaRPr sz="1800"/>
          </a:p>
        </p:txBody>
      </p:sp>
    </p:spTree>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93EAA3F8F16B47A753E66737761C97" ma:contentTypeVersion="15" ma:contentTypeDescription="Create a new document." ma:contentTypeScope="" ma:versionID="728d7ca0fe891709b8a28e63fc66d635">
  <xsd:schema xmlns:xsd="http://www.w3.org/2001/XMLSchema" xmlns:xs="http://www.w3.org/2001/XMLSchema" xmlns:p="http://schemas.microsoft.com/office/2006/metadata/properties" xmlns:ns2="9fa23521-5820-46c9-b968-4f4cc61e2276" xmlns:ns3="f06332cb-994b-4a35-97af-1f5b60e13a65" targetNamespace="http://schemas.microsoft.com/office/2006/metadata/properties" ma:root="true" ma:fieldsID="e9c3a25a22a558ed656b5893876d736d" ns2:_="" ns3:_="">
    <xsd:import namespace="9fa23521-5820-46c9-b968-4f4cc61e2276"/>
    <xsd:import namespace="f06332cb-994b-4a35-97af-1f5b60e13a6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a23521-5820-46c9-b968-4f4cc61e22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6332cb-994b-4a35-97af-1f5b60e13a6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3dd9fc3-841d-4ad8-9608-186591a82c35}" ma:internalName="TaxCatchAll" ma:showField="CatchAllData" ma:web="f06332cb-994b-4a35-97af-1f5b60e13a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fa23521-5820-46c9-b968-4f4cc61e2276">
      <Terms xmlns="http://schemas.microsoft.com/office/infopath/2007/PartnerControls"/>
    </lcf76f155ced4ddcb4097134ff3c332f>
    <TaxCatchAll xmlns="f06332cb-994b-4a35-97af-1f5b60e13a65" xsi:nil="true"/>
  </documentManagement>
</p:properties>
</file>

<file path=customXml/itemProps1.xml><?xml version="1.0" encoding="utf-8"?>
<ds:datastoreItem xmlns:ds="http://schemas.openxmlformats.org/officeDocument/2006/customXml" ds:itemID="{DDA35EA2-4A22-49FF-A406-DFA8DB797B22}"/>
</file>

<file path=customXml/itemProps2.xml><?xml version="1.0" encoding="utf-8"?>
<ds:datastoreItem xmlns:ds="http://schemas.openxmlformats.org/officeDocument/2006/customXml" ds:itemID="{F663C99F-FDFC-4AE4-A182-8C8FFC1872EB}"/>
</file>

<file path=customXml/itemProps3.xml><?xml version="1.0" encoding="utf-8"?>
<ds:datastoreItem xmlns:ds="http://schemas.openxmlformats.org/officeDocument/2006/customXml" ds:itemID="{50CCFD8F-28A8-4ED5-97E3-C5C7E1DBA98F}"/>
</file>

<file path=docProps/app.xml><?xml version="1.0" encoding="utf-8"?>
<Properties xmlns="http://schemas.openxmlformats.org/officeDocument/2006/extended-properties" xmlns:vt="http://schemas.openxmlformats.org/officeDocument/2006/docPropsVTypes">
  <TotalTime>0</TotalTime>
  <Words>1268</Words>
  <Application>Microsoft Office PowerPoint</Application>
  <PresentationFormat>Widescreen</PresentationFormat>
  <Paragraphs>126</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Tahoma</vt:lpstr>
      <vt:lpstr>Arial</vt:lpstr>
      <vt:lpstr>Calibri</vt:lpstr>
      <vt:lpstr>Noto Sans Symbols</vt:lpstr>
      <vt:lpstr>Office Theme</vt:lpstr>
      <vt:lpstr>Simple Light</vt:lpstr>
      <vt:lpstr>PowerPoint Presentation</vt:lpstr>
      <vt:lpstr>What is the Maryland Tobacco Quitline Stakeholder Report?</vt:lpstr>
      <vt:lpstr>Quitline Services Evaluated</vt:lpstr>
      <vt:lpstr>Why is the Quitline Needed?</vt:lpstr>
      <vt:lpstr>Return on Investment</vt:lpstr>
      <vt:lpstr>Who Used the MDQL in Year 15  (January 1, 2022 and August 31, 2022)</vt:lpstr>
      <vt:lpstr>Marylanders who used MDQL by county</vt:lpstr>
      <vt:lpstr>     How Participants Engaged in Program Services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 Butler</dc:creator>
  <cp:lastModifiedBy>Shakila Johnson</cp:lastModifiedBy>
  <cp:revision>1</cp:revision>
  <dcterms:created xsi:type="dcterms:W3CDTF">2020-07-27T15:58:07Z</dcterms:created>
  <dcterms:modified xsi:type="dcterms:W3CDTF">2023-09-07T17:25:14Z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0x0101001093EAA3F8F16B47A753E66737761C97</vt:lpwstr>
  </property>
  <property fmtid="{D5CDD505-2E9C-101B-9397-08002B2CF9AE}" pid="3" name="MediaServiceImageTags">
    <vt:lpwstr/>
  </property>
</Properties>
</file>